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9144000" cy="5143500" type="screen16x9"/>
  <p:notesSz cx="6858000" cy="9144000"/>
  <p:embeddedFontLst>
    <p:embeddedFont>
      <p:font typeface="Oswald" panose="020B0604020202020204" charset="0"/>
      <p:regular r:id="rId37"/>
      <p:bold r:id="rId38"/>
    </p:embeddedFont>
    <p:embeddedFont>
      <p:font typeface="Calibri" panose="020F0502020204030204" pitchFamily="34" charset="0"/>
      <p:regular r:id="rId39"/>
      <p:bold r:id="rId40"/>
      <p:italic r:id="rId41"/>
      <p:boldItalic r:id="rId42"/>
    </p:embeddedFont>
    <p:embeddedFont>
      <p:font typeface="Antic" panose="020B0604020202020204" charset="0"/>
      <p:regular r:id="rId43"/>
    </p:embeddedFont>
    <p:embeddedFont>
      <p:font typeface="Fira Sans Extra Condensed Medium" panose="020B0604020202020204" charset="0"/>
      <p:regular r:id="rId44"/>
      <p:bold r:id="rId45"/>
      <p:italic r:id="rId46"/>
      <p:boldItalic r:id="rId47"/>
    </p:embeddedFont>
    <p:embeddedFont>
      <p:font typeface="Anton" panose="020B0604020202020204" charset="0"/>
      <p:regular r:id="rId48"/>
    </p:embeddedFont>
    <p:embeddedFont>
      <p:font typeface="Pathway Gothic One" panose="020B0604020202020204" charset="0"/>
      <p:regular r:id="rId49"/>
    </p:embeddedFont>
    <p:embeddedFont>
      <p:font typeface="Average"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3240"/>
        <p:guide orient="horz"/>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b4a3a6b3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b4a3a6b3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b4a3a6b3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b4a3a6b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b4a3a6b3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b4a3a6b3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b4a3a6b3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b4a3a6b3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b4a3a6b3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b4a3a6b3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b4a3a6b3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b4a3a6b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b4a3a6b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b4a3a6b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4a3a6b3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4a3a6b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b4a3a6b30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b4a3a6b3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b4a3a6b3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b4a3a6b3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b4a3a6b30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b4a3a6b3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b4a3a6b3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b4a3a6b3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b4a3a6b3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b4a3a6b3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b4a3a6b3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b4a3a6b3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b4a3a6b3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b4a3a6b3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b4a3a6b3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b4a3a6b3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b4a3a6b3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b4a3a6b3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b4a3a6b3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b4a3a6b3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b4a3a6b3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b4a3a6b3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b4a3a6b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b4a3a6b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b4a3a6b3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b4a3a6b3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b4a3a6b3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b4a3a6b3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b4a3a6b3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b4a3a6b3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f1fb0d6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f1fb0d6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f1fb0d696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9f1fb0d696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f1fb0d696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f1fb0d69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b4a3a6b30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b4a3a6b3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b4a3a6b3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b4a3a6b3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txBox="1">
            <a:spLocks noGrp="1"/>
          </p:cNvSpPr>
          <p:nvPr>
            <p:ph type="ctrTitle"/>
          </p:nvPr>
        </p:nvSpPr>
        <p:spPr>
          <a:xfrm flipH="1">
            <a:off x="873181" y="2536300"/>
            <a:ext cx="3449700" cy="67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rgbClr val="FC774C"/>
              </a:buClr>
              <a:buSzPts val="4800"/>
              <a:buNone/>
              <a:defRPr sz="4800">
                <a:solidFill>
                  <a:srgbClr val="FC774C"/>
                </a:solidFill>
              </a:defRPr>
            </a:lvl2pPr>
            <a:lvl3pPr lvl="2" algn="l">
              <a:lnSpc>
                <a:spcPct val="100000"/>
              </a:lnSpc>
              <a:spcBef>
                <a:spcPts val="0"/>
              </a:spcBef>
              <a:spcAft>
                <a:spcPts val="0"/>
              </a:spcAft>
              <a:buClr>
                <a:srgbClr val="FC774C"/>
              </a:buClr>
              <a:buSzPts val="4800"/>
              <a:buNone/>
              <a:defRPr sz="4800">
                <a:solidFill>
                  <a:srgbClr val="FC774C"/>
                </a:solidFill>
              </a:defRPr>
            </a:lvl3pPr>
            <a:lvl4pPr lvl="3" algn="l">
              <a:lnSpc>
                <a:spcPct val="100000"/>
              </a:lnSpc>
              <a:spcBef>
                <a:spcPts val="0"/>
              </a:spcBef>
              <a:spcAft>
                <a:spcPts val="0"/>
              </a:spcAft>
              <a:buClr>
                <a:srgbClr val="FC774C"/>
              </a:buClr>
              <a:buSzPts val="4800"/>
              <a:buNone/>
              <a:defRPr sz="4800">
                <a:solidFill>
                  <a:srgbClr val="FC774C"/>
                </a:solidFill>
              </a:defRPr>
            </a:lvl4pPr>
            <a:lvl5pPr lvl="4" algn="l">
              <a:lnSpc>
                <a:spcPct val="100000"/>
              </a:lnSpc>
              <a:spcBef>
                <a:spcPts val="0"/>
              </a:spcBef>
              <a:spcAft>
                <a:spcPts val="0"/>
              </a:spcAft>
              <a:buClr>
                <a:srgbClr val="FC774C"/>
              </a:buClr>
              <a:buSzPts val="4800"/>
              <a:buNone/>
              <a:defRPr sz="4800">
                <a:solidFill>
                  <a:srgbClr val="FC774C"/>
                </a:solidFill>
              </a:defRPr>
            </a:lvl5pPr>
            <a:lvl6pPr lvl="5" algn="l">
              <a:lnSpc>
                <a:spcPct val="100000"/>
              </a:lnSpc>
              <a:spcBef>
                <a:spcPts val="0"/>
              </a:spcBef>
              <a:spcAft>
                <a:spcPts val="0"/>
              </a:spcAft>
              <a:buClr>
                <a:srgbClr val="FC774C"/>
              </a:buClr>
              <a:buSzPts val="4800"/>
              <a:buNone/>
              <a:defRPr sz="4800">
                <a:solidFill>
                  <a:srgbClr val="FC774C"/>
                </a:solidFill>
              </a:defRPr>
            </a:lvl6pPr>
            <a:lvl7pPr lvl="6" algn="l">
              <a:lnSpc>
                <a:spcPct val="100000"/>
              </a:lnSpc>
              <a:spcBef>
                <a:spcPts val="0"/>
              </a:spcBef>
              <a:spcAft>
                <a:spcPts val="0"/>
              </a:spcAft>
              <a:buClr>
                <a:srgbClr val="FC774C"/>
              </a:buClr>
              <a:buSzPts val="4800"/>
              <a:buNone/>
              <a:defRPr sz="4800">
                <a:solidFill>
                  <a:srgbClr val="FC774C"/>
                </a:solidFill>
              </a:defRPr>
            </a:lvl7pPr>
            <a:lvl8pPr lvl="7" algn="l">
              <a:lnSpc>
                <a:spcPct val="100000"/>
              </a:lnSpc>
              <a:spcBef>
                <a:spcPts val="0"/>
              </a:spcBef>
              <a:spcAft>
                <a:spcPts val="0"/>
              </a:spcAft>
              <a:buClr>
                <a:srgbClr val="FC774C"/>
              </a:buClr>
              <a:buSzPts val="4800"/>
              <a:buNone/>
              <a:defRPr sz="4800">
                <a:solidFill>
                  <a:srgbClr val="FC774C"/>
                </a:solidFill>
              </a:defRPr>
            </a:lvl8pPr>
            <a:lvl9pPr lvl="8" algn="l">
              <a:lnSpc>
                <a:spcPct val="100000"/>
              </a:lnSpc>
              <a:spcBef>
                <a:spcPts val="0"/>
              </a:spcBef>
              <a:spcAft>
                <a:spcPts val="0"/>
              </a:spcAft>
              <a:buClr>
                <a:srgbClr val="FC774C"/>
              </a:buClr>
              <a:buSzPts val="4800"/>
              <a:buNone/>
              <a:defRPr sz="4800">
                <a:solidFill>
                  <a:srgbClr val="FC774C"/>
                </a:solidFill>
              </a:defRPr>
            </a:lvl9pPr>
          </a:lstStyle>
          <a:p>
            <a:endParaRPr/>
          </a:p>
        </p:txBody>
      </p:sp>
      <p:sp>
        <p:nvSpPr>
          <p:cNvPr id="14" name="Google Shape;14;p2"/>
          <p:cNvSpPr txBox="1">
            <a:spLocks noGrp="1"/>
          </p:cNvSpPr>
          <p:nvPr>
            <p:ph type="subTitle" idx="1"/>
          </p:nvPr>
        </p:nvSpPr>
        <p:spPr>
          <a:xfrm flipH="1">
            <a:off x="873181" y="3098067"/>
            <a:ext cx="3629100" cy="67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None/>
              <a:defRPr sz="1400">
                <a:solidFill>
                  <a:schemeClr val="accent2"/>
                </a:solidFill>
              </a:defRPr>
            </a:lvl1pPr>
            <a:lvl2pPr lvl="1" algn="l">
              <a:lnSpc>
                <a:spcPct val="100000"/>
              </a:lnSpc>
              <a:spcBef>
                <a:spcPts val="0"/>
              </a:spcBef>
              <a:spcAft>
                <a:spcPts val="0"/>
              </a:spcAft>
              <a:buClr>
                <a:schemeClr val="accent2"/>
              </a:buClr>
              <a:buSzPts val="1400"/>
              <a:buNone/>
              <a:defRPr sz="1400">
                <a:solidFill>
                  <a:schemeClr val="accent2"/>
                </a:solidFill>
              </a:defRPr>
            </a:lvl2pPr>
            <a:lvl3pPr lvl="2" algn="l">
              <a:lnSpc>
                <a:spcPct val="100000"/>
              </a:lnSpc>
              <a:spcBef>
                <a:spcPts val="0"/>
              </a:spcBef>
              <a:spcAft>
                <a:spcPts val="0"/>
              </a:spcAft>
              <a:buClr>
                <a:schemeClr val="accent2"/>
              </a:buClr>
              <a:buSzPts val="1400"/>
              <a:buNone/>
              <a:defRPr sz="1400">
                <a:solidFill>
                  <a:schemeClr val="accent2"/>
                </a:solidFill>
              </a:defRPr>
            </a:lvl3pPr>
            <a:lvl4pPr lvl="3" algn="l">
              <a:lnSpc>
                <a:spcPct val="100000"/>
              </a:lnSpc>
              <a:spcBef>
                <a:spcPts val="0"/>
              </a:spcBef>
              <a:spcAft>
                <a:spcPts val="0"/>
              </a:spcAft>
              <a:buClr>
                <a:schemeClr val="accent2"/>
              </a:buClr>
              <a:buSzPts val="1400"/>
              <a:buNone/>
              <a:defRPr sz="1400">
                <a:solidFill>
                  <a:schemeClr val="accent2"/>
                </a:solidFill>
              </a:defRPr>
            </a:lvl4pPr>
            <a:lvl5pPr lvl="4" algn="l">
              <a:lnSpc>
                <a:spcPct val="100000"/>
              </a:lnSpc>
              <a:spcBef>
                <a:spcPts val="0"/>
              </a:spcBef>
              <a:spcAft>
                <a:spcPts val="0"/>
              </a:spcAft>
              <a:buClr>
                <a:schemeClr val="accent2"/>
              </a:buClr>
              <a:buSzPts val="1400"/>
              <a:buNone/>
              <a:defRPr sz="1400">
                <a:solidFill>
                  <a:schemeClr val="accent2"/>
                </a:solidFill>
              </a:defRPr>
            </a:lvl5pPr>
            <a:lvl6pPr lvl="5" algn="l">
              <a:lnSpc>
                <a:spcPct val="100000"/>
              </a:lnSpc>
              <a:spcBef>
                <a:spcPts val="0"/>
              </a:spcBef>
              <a:spcAft>
                <a:spcPts val="0"/>
              </a:spcAft>
              <a:buClr>
                <a:schemeClr val="accent2"/>
              </a:buClr>
              <a:buSzPts val="1400"/>
              <a:buNone/>
              <a:defRPr sz="1400">
                <a:solidFill>
                  <a:schemeClr val="accent2"/>
                </a:solidFill>
              </a:defRPr>
            </a:lvl6pPr>
            <a:lvl7pPr lvl="6" algn="l">
              <a:lnSpc>
                <a:spcPct val="100000"/>
              </a:lnSpc>
              <a:spcBef>
                <a:spcPts val="0"/>
              </a:spcBef>
              <a:spcAft>
                <a:spcPts val="0"/>
              </a:spcAft>
              <a:buClr>
                <a:schemeClr val="accent2"/>
              </a:buClr>
              <a:buSzPts val="1400"/>
              <a:buNone/>
              <a:defRPr sz="1400">
                <a:solidFill>
                  <a:schemeClr val="accent2"/>
                </a:solidFill>
              </a:defRPr>
            </a:lvl7pPr>
            <a:lvl8pPr lvl="7" algn="l">
              <a:lnSpc>
                <a:spcPct val="100000"/>
              </a:lnSpc>
              <a:spcBef>
                <a:spcPts val="0"/>
              </a:spcBef>
              <a:spcAft>
                <a:spcPts val="0"/>
              </a:spcAft>
              <a:buClr>
                <a:schemeClr val="accent2"/>
              </a:buClr>
              <a:buSzPts val="1400"/>
              <a:buNone/>
              <a:defRPr sz="1400">
                <a:solidFill>
                  <a:schemeClr val="accent2"/>
                </a:solidFill>
              </a:defRPr>
            </a:lvl8pPr>
            <a:lvl9pPr lvl="8" algn="l">
              <a:lnSpc>
                <a:spcPct val="100000"/>
              </a:lnSpc>
              <a:spcBef>
                <a:spcPts val="0"/>
              </a:spcBef>
              <a:spcAft>
                <a:spcPts val="0"/>
              </a:spcAft>
              <a:buClr>
                <a:schemeClr val="accent2"/>
              </a:buClr>
              <a:buSzPts val="1400"/>
              <a:buNone/>
              <a:defRPr sz="1400">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CUSTOM_17">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610875" y="-252099"/>
            <a:ext cx="2530500" cy="14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3000"/>
              <a:buNone/>
              <a:defRPr sz="3000">
                <a:solidFill>
                  <a:schemeClr val="accent1"/>
                </a:solidFill>
              </a:defRPr>
            </a:lvl2pPr>
            <a:lvl3pPr lvl="2" algn="l">
              <a:lnSpc>
                <a:spcPct val="100000"/>
              </a:lnSpc>
              <a:spcBef>
                <a:spcPts val="0"/>
              </a:spcBef>
              <a:spcAft>
                <a:spcPts val="0"/>
              </a:spcAft>
              <a:buClr>
                <a:schemeClr val="accent1"/>
              </a:buClr>
              <a:buSzPts val="3000"/>
              <a:buNone/>
              <a:defRPr sz="3000">
                <a:solidFill>
                  <a:schemeClr val="accent1"/>
                </a:solidFill>
              </a:defRPr>
            </a:lvl3pPr>
            <a:lvl4pPr lvl="3" algn="l">
              <a:lnSpc>
                <a:spcPct val="100000"/>
              </a:lnSpc>
              <a:spcBef>
                <a:spcPts val="0"/>
              </a:spcBef>
              <a:spcAft>
                <a:spcPts val="0"/>
              </a:spcAft>
              <a:buClr>
                <a:schemeClr val="accent1"/>
              </a:buClr>
              <a:buSzPts val="3000"/>
              <a:buNone/>
              <a:defRPr sz="3000">
                <a:solidFill>
                  <a:schemeClr val="accent1"/>
                </a:solidFill>
              </a:defRPr>
            </a:lvl4pPr>
            <a:lvl5pPr lvl="4" algn="l">
              <a:lnSpc>
                <a:spcPct val="100000"/>
              </a:lnSpc>
              <a:spcBef>
                <a:spcPts val="0"/>
              </a:spcBef>
              <a:spcAft>
                <a:spcPts val="0"/>
              </a:spcAft>
              <a:buClr>
                <a:schemeClr val="accent1"/>
              </a:buClr>
              <a:buSzPts val="3000"/>
              <a:buNone/>
              <a:defRPr sz="3000">
                <a:solidFill>
                  <a:schemeClr val="accent1"/>
                </a:solidFill>
              </a:defRPr>
            </a:lvl5pPr>
            <a:lvl6pPr lvl="5" algn="l">
              <a:lnSpc>
                <a:spcPct val="100000"/>
              </a:lnSpc>
              <a:spcBef>
                <a:spcPts val="0"/>
              </a:spcBef>
              <a:spcAft>
                <a:spcPts val="0"/>
              </a:spcAft>
              <a:buClr>
                <a:schemeClr val="accent1"/>
              </a:buClr>
              <a:buSzPts val="3000"/>
              <a:buNone/>
              <a:defRPr sz="3000">
                <a:solidFill>
                  <a:schemeClr val="accent1"/>
                </a:solidFill>
              </a:defRPr>
            </a:lvl6pPr>
            <a:lvl7pPr lvl="6" algn="l">
              <a:lnSpc>
                <a:spcPct val="100000"/>
              </a:lnSpc>
              <a:spcBef>
                <a:spcPts val="0"/>
              </a:spcBef>
              <a:spcAft>
                <a:spcPts val="0"/>
              </a:spcAft>
              <a:buClr>
                <a:schemeClr val="accent1"/>
              </a:buClr>
              <a:buSzPts val="3000"/>
              <a:buNone/>
              <a:defRPr sz="3000">
                <a:solidFill>
                  <a:schemeClr val="accent1"/>
                </a:solidFill>
              </a:defRPr>
            </a:lvl7pPr>
            <a:lvl8pPr lvl="7" algn="l">
              <a:lnSpc>
                <a:spcPct val="100000"/>
              </a:lnSpc>
              <a:spcBef>
                <a:spcPts val="0"/>
              </a:spcBef>
              <a:spcAft>
                <a:spcPts val="0"/>
              </a:spcAft>
              <a:buClr>
                <a:schemeClr val="accent1"/>
              </a:buClr>
              <a:buSzPts val="3000"/>
              <a:buNone/>
              <a:defRPr sz="3000">
                <a:solidFill>
                  <a:schemeClr val="accent1"/>
                </a:solidFill>
              </a:defRPr>
            </a:lvl8pPr>
            <a:lvl9pPr lvl="8" algn="l">
              <a:lnSpc>
                <a:spcPct val="100000"/>
              </a:lnSpc>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4">
  <p:cSld name="CUSTOM_6">
    <p:bg>
      <p:bgPr>
        <a:solidFill>
          <a:schemeClr val="lt1"/>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6_3">
    <p:bg>
      <p:bgPr>
        <a:solidFill>
          <a:schemeClr val="lt1"/>
        </a:solidFill>
        <a:effectLst/>
      </p:bgPr>
    </p:bg>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75" name="Google Shape;75;p13"/>
          <p:cNvSpPr txBox="1">
            <a:spLocks noGrp="1"/>
          </p:cNvSpPr>
          <p:nvPr>
            <p:ph type="ctrTitle" idx="2"/>
          </p:nvPr>
        </p:nvSpPr>
        <p:spPr>
          <a:xfrm>
            <a:off x="3067456" y="3556860"/>
            <a:ext cx="1440600" cy="31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3"/>
              </a:buClr>
              <a:buSzPts val="1800"/>
              <a:buNone/>
              <a:defRPr sz="1800">
                <a:solidFill>
                  <a:schemeClr val="accent3"/>
                </a:solidFill>
              </a:defRPr>
            </a:lvl1pPr>
            <a:lvl2pPr lvl="1" algn="l">
              <a:lnSpc>
                <a:spcPct val="100000"/>
              </a:lnSpc>
              <a:spcBef>
                <a:spcPts val="0"/>
              </a:spcBef>
              <a:spcAft>
                <a:spcPts val="0"/>
              </a:spcAft>
              <a:buClr>
                <a:schemeClr val="accent3"/>
              </a:buClr>
              <a:buSzPts val="1800"/>
              <a:buNone/>
              <a:defRPr sz="1800">
                <a:solidFill>
                  <a:schemeClr val="accent3"/>
                </a:solidFill>
              </a:defRPr>
            </a:lvl2pPr>
            <a:lvl3pPr lvl="2" algn="l">
              <a:lnSpc>
                <a:spcPct val="100000"/>
              </a:lnSpc>
              <a:spcBef>
                <a:spcPts val="0"/>
              </a:spcBef>
              <a:spcAft>
                <a:spcPts val="0"/>
              </a:spcAft>
              <a:buClr>
                <a:schemeClr val="accent3"/>
              </a:buClr>
              <a:buSzPts val="1800"/>
              <a:buNone/>
              <a:defRPr sz="1800">
                <a:solidFill>
                  <a:schemeClr val="accent3"/>
                </a:solidFill>
              </a:defRPr>
            </a:lvl3pPr>
            <a:lvl4pPr lvl="3" algn="l">
              <a:lnSpc>
                <a:spcPct val="100000"/>
              </a:lnSpc>
              <a:spcBef>
                <a:spcPts val="0"/>
              </a:spcBef>
              <a:spcAft>
                <a:spcPts val="0"/>
              </a:spcAft>
              <a:buClr>
                <a:schemeClr val="accent3"/>
              </a:buClr>
              <a:buSzPts val="1800"/>
              <a:buNone/>
              <a:defRPr sz="1800">
                <a:solidFill>
                  <a:schemeClr val="accent3"/>
                </a:solidFill>
              </a:defRPr>
            </a:lvl4pPr>
            <a:lvl5pPr lvl="4" algn="l">
              <a:lnSpc>
                <a:spcPct val="100000"/>
              </a:lnSpc>
              <a:spcBef>
                <a:spcPts val="0"/>
              </a:spcBef>
              <a:spcAft>
                <a:spcPts val="0"/>
              </a:spcAft>
              <a:buClr>
                <a:schemeClr val="accent3"/>
              </a:buClr>
              <a:buSzPts val="1800"/>
              <a:buNone/>
              <a:defRPr sz="1800">
                <a:solidFill>
                  <a:schemeClr val="accent3"/>
                </a:solidFill>
              </a:defRPr>
            </a:lvl5pPr>
            <a:lvl6pPr lvl="5" algn="l">
              <a:lnSpc>
                <a:spcPct val="100000"/>
              </a:lnSpc>
              <a:spcBef>
                <a:spcPts val="0"/>
              </a:spcBef>
              <a:spcAft>
                <a:spcPts val="0"/>
              </a:spcAft>
              <a:buClr>
                <a:schemeClr val="accent3"/>
              </a:buClr>
              <a:buSzPts val="1800"/>
              <a:buNone/>
              <a:defRPr sz="1800">
                <a:solidFill>
                  <a:schemeClr val="accent3"/>
                </a:solidFill>
              </a:defRPr>
            </a:lvl6pPr>
            <a:lvl7pPr lvl="6" algn="l">
              <a:lnSpc>
                <a:spcPct val="100000"/>
              </a:lnSpc>
              <a:spcBef>
                <a:spcPts val="0"/>
              </a:spcBef>
              <a:spcAft>
                <a:spcPts val="0"/>
              </a:spcAft>
              <a:buClr>
                <a:schemeClr val="accent3"/>
              </a:buClr>
              <a:buSzPts val="1800"/>
              <a:buNone/>
              <a:defRPr sz="1800">
                <a:solidFill>
                  <a:schemeClr val="accent3"/>
                </a:solidFill>
              </a:defRPr>
            </a:lvl7pPr>
            <a:lvl8pPr lvl="7" algn="l">
              <a:lnSpc>
                <a:spcPct val="100000"/>
              </a:lnSpc>
              <a:spcBef>
                <a:spcPts val="0"/>
              </a:spcBef>
              <a:spcAft>
                <a:spcPts val="0"/>
              </a:spcAft>
              <a:buClr>
                <a:schemeClr val="accent3"/>
              </a:buClr>
              <a:buSzPts val="1800"/>
              <a:buNone/>
              <a:defRPr sz="1800">
                <a:solidFill>
                  <a:schemeClr val="accent3"/>
                </a:solidFill>
              </a:defRPr>
            </a:lvl8pPr>
            <a:lvl9pPr lvl="8" algn="l">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76" name="Google Shape;76;p13"/>
          <p:cNvSpPr txBox="1">
            <a:spLocks noGrp="1"/>
          </p:cNvSpPr>
          <p:nvPr>
            <p:ph type="subTitle" idx="1"/>
          </p:nvPr>
        </p:nvSpPr>
        <p:spPr>
          <a:xfrm>
            <a:off x="3067456" y="3729392"/>
            <a:ext cx="1664100" cy="9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000"/>
              <a:buNone/>
              <a:defRPr sz="1000">
                <a:solidFill>
                  <a:schemeClr val="accent2"/>
                </a:solidFill>
              </a:defRPr>
            </a:lvl1pPr>
            <a:lvl2pPr lvl="1" algn="l">
              <a:lnSpc>
                <a:spcPct val="100000"/>
              </a:lnSpc>
              <a:spcBef>
                <a:spcPts val="0"/>
              </a:spcBef>
              <a:spcAft>
                <a:spcPts val="0"/>
              </a:spcAft>
              <a:buClr>
                <a:schemeClr val="accent2"/>
              </a:buClr>
              <a:buSzPts val="1000"/>
              <a:buNone/>
              <a:defRPr sz="1000">
                <a:solidFill>
                  <a:schemeClr val="accent2"/>
                </a:solidFill>
              </a:defRPr>
            </a:lvl2pPr>
            <a:lvl3pPr lvl="2" algn="l">
              <a:lnSpc>
                <a:spcPct val="100000"/>
              </a:lnSpc>
              <a:spcBef>
                <a:spcPts val="0"/>
              </a:spcBef>
              <a:spcAft>
                <a:spcPts val="0"/>
              </a:spcAft>
              <a:buClr>
                <a:schemeClr val="accent2"/>
              </a:buClr>
              <a:buSzPts val="1000"/>
              <a:buNone/>
              <a:defRPr sz="1000">
                <a:solidFill>
                  <a:schemeClr val="accent2"/>
                </a:solidFill>
              </a:defRPr>
            </a:lvl3pPr>
            <a:lvl4pPr lvl="3" algn="l">
              <a:lnSpc>
                <a:spcPct val="100000"/>
              </a:lnSpc>
              <a:spcBef>
                <a:spcPts val="0"/>
              </a:spcBef>
              <a:spcAft>
                <a:spcPts val="0"/>
              </a:spcAft>
              <a:buClr>
                <a:schemeClr val="accent2"/>
              </a:buClr>
              <a:buSzPts val="1000"/>
              <a:buNone/>
              <a:defRPr sz="1000">
                <a:solidFill>
                  <a:schemeClr val="accent2"/>
                </a:solidFill>
              </a:defRPr>
            </a:lvl4pPr>
            <a:lvl5pPr lvl="4" algn="l">
              <a:lnSpc>
                <a:spcPct val="100000"/>
              </a:lnSpc>
              <a:spcBef>
                <a:spcPts val="0"/>
              </a:spcBef>
              <a:spcAft>
                <a:spcPts val="0"/>
              </a:spcAft>
              <a:buClr>
                <a:schemeClr val="accent2"/>
              </a:buClr>
              <a:buSzPts val="1000"/>
              <a:buNone/>
              <a:defRPr sz="1000">
                <a:solidFill>
                  <a:schemeClr val="accent2"/>
                </a:solidFill>
              </a:defRPr>
            </a:lvl5pPr>
            <a:lvl6pPr lvl="5" algn="l">
              <a:lnSpc>
                <a:spcPct val="100000"/>
              </a:lnSpc>
              <a:spcBef>
                <a:spcPts val="0"/>
              </a:spcBef>
              <a:spcAft>
                <a:spcPts val="0"/>
              </a:spcAft>
              <a:buClr>
                <a:schemeClr val="accent2"/>
              </a:buClr>
              <a:buSzPts val="1000"/>
              <a:buNone/>
              <a:defRPr sz="1000">
                <a:solidFill>
                  <a:schemeClr val="accent2"/>
                </a:solidFill>
              </a:defRPr>
            </a:lvl6pPr>
            <a:lvl7pPr lvl="6" algn="l">
              <a:lnSpc>
                <a:spcPct val="100000"/>
              </a:lnSpc>
              <a:spcBef>
                <a:spcPts val="0"/>
              </a:spcBef>
              <a:spcAft>
                <a:spcPts val="0"/>
              </a:spcAft>
              <a:buClr>
                <a:schemeClr val="accent2"/>
              </a:buClr>
              <a:buSzPts val="1000"/>
              <a:buNone/>
              <a:defRPr sz="1000">
                <a:solidFill>
                  <a:schemeClr val="accent2"/>
                </a:solidFill>
              </a:defRPr>
            </a:lvl7pPr>
            <a:lvl8pPr lvl="7" algn="l">
              <a:lnSpc>
                <a:spcPct val="100000"/>
              </a:lnSpc>
              <a:spcBef>
                <a:spcPts val="0"/>
              </a:spcBef>
              <a:spcAft>
                <a:spcPts val="0"/>
              </a:spcAft>
              <a:buClr>
                <a:schemeClr val="accent2"/>
              </a:buClr>
              <a:buSzPts val="1000"/>
              <a:buNone/>
              <a:defRPr sz="1000">
                <a:solidFill>
                  <a:schemeClr val="accent2"/>
                </a:solidFill>
              </a:defRPr>
            </a:lvl8pPr>
            <a:lvl9pPr lvl="8" algn="l">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77" name="Google Shape;77;p13"/>
          <p:cNvSpPr txBox="1">
            <a:spLocks noGrp="1"/>
          </p:cNvSpPr>
          <p:nvPr>
            <p:ph type="ctrTitle" idx="3"/>
          </p:nvPr>
        </p:nvSpPr>
        <p:spPr>
          <a:xfrm>
            <a:off x="3067456" y="1949535"/>
            <a:ext cx="1440600" cy="31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3"/>
              </a:buClr>
              <a:buSzPts val="1800"/>
              <a:buNone/>
              <a:defRPr sz="1800">
                <a:solidFill>
                  <a:schemeClr val="accent3"/>
                </a:solidFill>
              </a:defRPr>
            </a:lvl1pPr>
            <a:lvl2pPr lvl="1" algn="l">
              <a:lnSpc>
                <a:spcPct val="100000"/>
              </a:lnSpc>
              <a:spcBef>
                <a:spcPts val="0"/>
              </a:spcBef>
              <a:spcAft>
                <a:spcPts val="0"/>
              </a:spcAft>
              <a:buClr>
                <a:schemeClr val="accent3"/>
              </a:buClr>
              <a:buSzPts val="1800"/>
              <a:buNone/>
              <a:defRPr sz="1800">
                <a:solidFill>
                  <a:schemeClr val="accent3"/>
                </a:solidFill>
              </a:defRPr>
            </a:lvl2pPr>
            <a:lvl3pPr lvl="2" algn="l">
              <a:lnSpc>
                <a:spcPct val="100000"/>
              </a:lnSpc>
              <a:spcBef>
                <a:spcPts val="0"/>
              </a:spcBef>
              <a:spcAft>
                <a:spcPts val="0"/>
              </a:spcAft>
              <a:buClr>
                <a:schemeClr val="accent3"/>
              </a:buClr>
              <a:buSzPts val="1800"/>
              <a:buNone/>
              <a:defRPr sz="1800">
                <a:solidFill>
                  <a:schemeClr val="accent3"/>
                </a:solidFill>
              </a:defRPr>
            </a:lvl3pPr>
            <a:lvl4pPr lvl="3" algn="l">
              <a:lnSpc>
                <a:spcPct val="100000"/>
              </a:lnSpc>
              <a:spcBef>
                <a:spcPts val="0"/>
              </a:spcBef>
              <a:spcAft>
                <a:spcPts val="0"/>
              </a:spcAft>
              <a:buClr>
                <a:schemeClr val="accent3"/>
              </a:buClr>
              <a:buSzPts val="1800"/>
              <a:buNone/>
              <a:defRPr sz="1800">
                <a:solidFill>
                  <a:schemeClr val="accent3"/>
                </a:solidFill>
              </a:defRPr>
            </a:lvl4pPr>
            <a:lvl5pPr lvl="4" algn="l">
              <a:lnSpc>
                <a:spcPct val="100000"/>
              </a:lnSpc>
              <a:spcBef>
                <a:spcPts val="0"/>
              </a:spcBef>
              <a:spcAft>
                <a:spcPts val="0"/>
              </a:spcAft>
              <a:buClr>
                <a:schemeClr val="accent3"/>
              </a:buClr>
              <a:buSzPts val="1800"/>
              <a:buNone/>
              <a:defRPr sz="1800">
                <a:solidFill>
                  <a:schemeClr val="accent3"/>
                </a:solidFill>
              </a:defRPr>
            </a:lvl5pPr>
            <a:lvl6pPr lvl="5" algn="l">
              <a:lnSpc>
                <a:spcPct val="100000"/>
              </a:lnSpc>
              <a:spcBef>
                <a:spcPts val="0"/>
              </a:spcBef>
              <a:spcAft>
                <a:spcPts val="0"/>
              </a:spcAft>
              <a:buClr>
                <a:schemeClr val="accent3"/>
              </a:buClr>
              <a:buSzPts val="1800"/>
              <a:buNone/>
              <a:defRPr sz="1800">
                <a:solidFill>
                  <a:schemeClr val="accent3"/>
                </a:solidFill>
              </a:defRPr>
            </a:lvl6pPr>
            <a:lvl7pPr lvl="6" algn="l">
              <a:lnSpc>
                <a:spcPct val="100000"/>
              </a:lnSpc>
              <a:spcBef>
                <a:spcPts val="0"/>
              </a:spcBef>
              <a:spcAft>
                <a:spcPts val="0"/>
              </a:spcAft>
              <a:buClr>
                <a:schemeClr val="accent3"/>
              </a:buClr>
              <a:buSzPts val="1800"/>
              <a:buNone/>
              <a:defRPr sz="1800">
                <a:solidFill>
                  <a:schemeClr val="accent3"/>
                </a:solidFill>
              </a:defRPr>
            </a:lvl7pPr>
            <a:lvl8pPr lvl="7" algn="l">
              <a:lnSpc>
                <a:spcPct val="100000"/>
              </a:lnSpc>
              <a:spcBef>
                <a:spcPts val="0"/>
              </a:spcBef>
              <a:spcAft>
                <a:spcPts val="0"/>
              </a:spcAft>
              <a:buClr>
                <a:schemeClr val="accent3"/>
              </a:buClr>
              <a:buSzPts val="1800"/>
              <a:buNone/>
              <a:defRPr sz="1800">
                <a:solidFill>
                  <a:schemeClr val="accent3"/>
                </a:solidFill>
              </a:defRPr>
            </a:lvl8pPr>
            <a:lvl9pPr lvl="8" algn="l">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78" name="Google Shape;78;p13"/>
          <p:cNvSpPr txBox="1">
            <a:spLocks noGrp="1"/>
          </p:cNvSpPr>
          <p:nvPr>
            <p:ph type="subTitle" idx="4"/>
          </p:nvPr>
        </p:nvSpPr>
        <p:spPr>
          <a:xfrm>
            <a:off x="3067456" y="2122072"/>
            <a:ext cx="1664100" cy="9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000"/>
              <a:buNone/>
              <a:defRPr sz="1000">
                <a:solidFill>
                  <a:schemeClr val="accent2"/>
                </a:solidFill>
              </a:defRPr>
            </a:lvl1pPr>
            <a:lvl2pPr lvl="1" algn="l">
              <a:lnSpc>
                <a:spcPct val="100000"/>
              </a:lnSpc>
              <a:spcBef>
                <a:spcPts val="0"/>
              </a:spcBef>
              <a:spcAft>
                <a:spcPts val="0"/>
              </a:spcAft>
              <a:buClr>
                <a:schemeClr val="accent2"/>
              </a:buClr>
              <a:buSzPts val="1000"/>
              <a:buNone/>
              <a:defRPr sz="1000">
                <a:solidFill>
                  <a:schemeClr val="accent2"/>
                </a:solidFill>
              </a:defRPr>
            </a:lvl2pPr>
            <a:lvl3pPr lvl="2" algn="l">
              <a:lnSpc>
                <a:spcPct val="100000"/>
              </a:lnSpc>
              <a:spcBef>
                <a:spcPts val="0"/>
              </a:spcBef>
              <a:spcAft>
                <a:spcPts val="0"/>
              </a:spcAft>
              <a:buClr>
                <a:schemeClr val="accent2"/>
              </a:buClr>
              <a:buSzPts val="1000"/>
              <a:buNone/>
              <a:defRPr sz="1000">
                <a:solidFill>
                  <a:schemeClr val="accent2"/>
                </a:solidFill>
              </a:defRPr>
            </a:lvl3pPr>
            <a:lvl4pPr lvl="3" algn="l">
              <a:lnSpc>
                <a:spcPct val="100000"/>
              </a:lnSpc>
              <a:spcBef>
                <a:spcPts val="0"/>
              </a:spcBef>
              <a:spcAft>
                <a:spcPts val="0"/>
              </a:spcAft>
              <a:buClr>
                <a:schemeClr val="accent2"/>
              </a:buClr>
              <a:buSzPts val="1000"/>
              <a:buNone/>
              <a:defRPr sz="1000">
                <a:solidFill>
                  <a:schemeClr val="accent2"/>
                </a:solidFill>
              </a:defRPr>
            </a:lvl4pPr>
            <a:lvl5pPr lvl="4" algn="l">
              <a:lnSpc>
                <a:spcPct val="100000"/>
              </a:lnSpc>
              <a:spcBef>
                <a:spcPts val="0"/>
              </a:spcBef>
              <a:spcAft>
                <a:spcPts val="0"/>
              </a:spcAft>
              <a:buClr>
                <a:schemeClr val="accent2"/>
              </a:buClr>
              <a:buSzPts val="1000"/>
              <a:buNone/>
              <a:defRPr sz="1000">
                <a:solidFill>
                  <a:schemeClr val="accent2"/>
                </a:solidFill>
              </a:defRPr>
            </a:lvl5pPr>
            <a:lvl6pPr lvl="5" algn="l">
              <a:lnSpc>
                <a:spcPct val="100000"/>
              </a:lnSpc>
              <a:spcBef>
                <a:spcPts val="0"/>
              </a:spcBef>
              <a:spcAft>
                <a:spcPts val="0"/>
              </a:spcAft>
              <a:buClr>
                <a:schemeClr val="accent2"/>
              </a:buClr>
              <a:buSzPts val="1000"/>
              <a:buNone/>
              <a:defRPr sz="1000">
                <a:solidFill>
                  <a:schemeClr val="accent2"/>
                </a:solidFill>
              </a:defRPr>
            </a:lvl6pPr>
            <a:lvl7pPr lvl="6" algn="l">
              <a:lnSpc>
                <a:spcPct val="100000"/>
              </a:lnSpc>
              <a:spcBef>
                <a:spcPts val="0"/>
              </a:spcBef>
              <a:spcAft>
                <a:spcPts val="0"/>
              </a:spcAft>
              <a:buClr>
                <a:schemeClr val="accent2"/>
              </a:buClr>
              <a:buSzPts val="1000"/>
              <a:buNone/>
              <a:defRPr sz="1000">
                <a:solidFill>
                  <a:schemeClr val="accent2"/>
                </a:solidFill>
              </a:defRPr>
            </a:lvl7pPr>
            <a:lvl8pPr lvl="7" algn="l">
              <a:lnSpc>
                <a:spcPct val="100000"/>
              </a:lnSpc>
              <a:spcBef>
                <a:spcPts val="0"/>
              </a:spcBef>
              <a:spcAft>
                <a:spcPts val="0"/>
              </a:spcAft>
              <a:buClr>
                <a:schemeClr val="accent2"/>
              </a:buClr>
              <a:buSzPts val="1000"/>
              <a:buNone/>
              <a:defRPr sz="1000">
                <a:solidFill>
                  <a:schemeClr val="accent2"/>
                </a:solidFill>
              </a:defRPr>
            </a:lvl8pPr>
            <a:lvl9pPr lvl="8" algn="l">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79" name="Google Shape;79;p13"/>
          <p:cNvSpPr txBox="1">
            <a:spLocks noGrp="1"/>
          </p:cNvSpPr>
          <p:nvPr>
            <p:ph type="ctrTitle" idx="5"/>
          </p:nvPr>
        </p:nvSpPr>
        <p:spPr>
          <a:xfrm>
            <a:off x="5785481" y="3556860"/>
            <a:ext cx="1440600" cy="31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3"/>
              </a:buClr>
              <a:buSzPts val="1800"/>
              <a:buNone/>
              <a:defRPr sz="1800">
                <a:solidFill>
                  <a:schemeClr val="accent3"/>
                </a:solidFill>
              </a:defRPr>
            </a:lvl1pPr>
            <a:lvl2pPr lvl="1" algn="l">
              <a:lnSpc>
                <a:spcPct val="100000"/>
              </a:lnSpc>
              <a:spcBef>
                <a:spcPts val="0"/>
              </a:spcBef>
              <a:spcAft>
                <a:spcPts val="0"/>
              </a:spcAft>
              <a:buClr>
                <a:schemeClr val="accent3"/>
              </a:buClr>
              <a:buSzPts val="1800"/>
              <a:buNone/>
              <a:defRPr sz="1800">
                <a:solidFill>
                  <a:schemeClr val="accent3"/>
                </a:solidFill>
              </a:defRPr>
            </a:lvl2pPr>
            <a:lvl3pPr lvl="2" algn="l">
              <a:lnSpc>
                <a:spcPct val="100000"/>
              </a:lnSpc>
              <a:spcBef>
                <a:spcPts val="0"/>
              </a:spcBef>
              <a:spcAft>
                <a:spcPts val="0"/>
              </a:spcAft>
              <a:buClr>
                <a:schemeClr val="accent3"/>
              </a:buClr>
              <a:buSzPts val="1800"/>
              <a:buNone/>
              <a:defRPr sz="1800">
                <a:solidFill>
                  <a:schemeClr val="accent3"/>
                </a:solidFill>
              </a:defRPr>
            </a:lvl3pPr>
            <a:lvl4pPr lvl="3" algn="l">
              <a:lnSpc>
                <a:spcPct val="100000"/>
              </a:lnSpc>
              <a:spcBef>
                <a:spcPts val="0"/>
              </a:spcBef>
              <a:spcAft>
                <a:spcPts val="0"/>
              </a:spcAft>
              <a:buClr>
                <a:schemeClr val="accent3"/>
              </a:buClr>
              <a:buSzPts val="1800"/>
              <a:buNone/>
              <a:defRPr sz="1800">
                <a:solidFill>
                  <a:schemeClr val="accent3"/>
                </a:solidFill>
              </a:defRPr>
            </a:lvl4pPr>
            <a:lvl5pPr lvl="4" algn="l">
              <a:lnSpc>
                <a:spcPct val="100000"/>
              </a:lnSpc>
              <a:spcBef>
                <a:spcPts val="0"/>
              </a:spcBef>
              <a:spcAft>
                <a:spcPts val="0"/>
              </a:spcAft>
              <a:buClr>
                <a:schemeClr val="accent3"/>
              </a:buClr>
              <a:buSzPts val="1800"/>
              <a:buNone/>
              <a:defRPr sz="1800">
                <a:solidFill>
                  <a:schemeClr val="accent3"/>
                </a:solidFill>
              </a:defRPr>
            </a:lvl5pPr>
            <a:lvl6pPr lvl="5" algn="l">
              <a:lnSpc>
                <a:spcPct val="100000"/>
              </a:lnSpc>
              <a:spcBef>
                <a:spcPts val="0"/>
              </a:spcBef>
              <a:spcAft>
                <a:spcPts val="0"/>
              </a:spcAft>
              <a:buClr>
                <a:schemeClr val="accent3"/>
              </a:buClr>
              <a:buSzPts val="1800"/>
              <a:buNone/>
              <a:defRPr sz="1800">
                <a:solidFill>
                  <a:schemeClr val="accent3"/>
                </a:solidFill>
              </a:defRPr>
            </a:lvl6pPr>
            <a:lvl7pPr lvl="6" algn="l">
              <a:lnSpc>
                <a:spcPct val="100000"/>
              </a:lnSpc>
              <a:spcBef>
                <a:spcPts val="0"/>
              </a:spcBef>
              <a:spcAft>
                <a:spcPts val="0"/>
              </a:spcAft>
              <a:buClr>
                <a:schemeClr val="accent3"/>
              </a:buClr>
              <a:buSzPts val="1800"/>
              <a:buNone/>
              <a:defRPr sz="1800">
                <a:solidFill>
                  <a:schemeClr val="accent3"/>
                </a:solidFill>
              </a:defRPr>
            </a:lvl7pPr>
            <a:lvl8pPr lvl="7" algn="l">
              <a:lnSpc>
                <a:spcPct val="100000"/>
              </a:lnSpc>
              <a:spcBef>
                <a:spcPts val="0"/>
              </a:spcBef>
              <a:spcAft>
                <a:spcPts val="0"/>
              </a:spcAft>
              <a:buClr>
                <a:schemeClr val="accent3"/>
              </a:buClr>
              <a:buSzPts val="1800"/>
              <a:buNone/>
              <a:defRPr sz="1800">
                <a:solidFill>
                  <a:schemeClr val="accent3"/>
                </a:solidFill>
              </a:defRPr>
            </a:lvl8pPr>
            <a:lvl9pPr lvl="8" algn="l">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80" name="Google Shape;80;p13"/>
          <p:cNvSpPr txBox="1">
            <a:spLocks noGrp="1"/>
          </p:cNvSpPr>
          <p:nvPr>
            <p:ph type="subTitle" idx="6"/>
          </p:nvPr>
        </p:nvSpPr>
        <p:spPr>
          <a:xfrm>
            <a:off x="5785481" y="3729392"/>
            <a:ext cx="1664100" cy="9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000"/>
              <a:buNone/>
              <a:defRPr sz="1000">
                <a:solidFill>
                  <a:schemeClr val="accent2"/>
                </a:solidFill>
              </a:defRPr>
            </a:lvl1pPr>
            <a:lvl2pPr lvl="1" algn="l">
              <a:lnSpc>
                <a:spcPct val="100000"/>
              </a:lnSpc>
              <a:spcBef>
                <a:spcPts val="0"/>
              </a:spcBef>
              <a:spcAft>
                <a:spcPts val="0"/>
              </a:spcAft>
              <a:buClr>
                <a:schemeClr val="accent2"/>
              </a:buClr>
              <a:buSzPts val="1000"/>
              <a:buNone/>
              <a:defRPr sz="1000">
                <a:solidFill>
                  <a:schemeClr val="accent2"/>
                </a:solidFill>
              </a:defRPr>
            </a:lvl2pPr>
            <a:lvl3pPr lvl="2" algn="l">
              <a:lnSpc>
                <a:spcPct val="100000"/>
              </a:lnSpc>
              <a:spcBef>
                <a:spcPts val="0"/>
              </a:spcBef>
              <a:spcAft>
                <a:spcPts val="0"/>
              </a:spcAft>
              <a:buClr>
                <a:schemeClr val="accent2"/>
              </a:buClr>
              <a:buSzPts val="1000"/>
              <a:buNone/>
              <a:defRPr sz="1000">
                <a:solidFill>
                  <a:schemeClr val="accent2"/>
                </a:solidFill>
              </a:defRPr>
            </a:lvl3pPr>
            <a:lvl4pPr lvl="3" algn="l">
              <a:lnSpc>
                <a:spcPct val="100000"/>
              </a:lnSpc>
              <a:spcBef>
                <a:spcPts val="0"/>
              </a:spcBef>
              <a:spcAft>
                <a:spcPts val="0"/>
              </a:spcAft>
              <a:buClr>
                <a:schemeClr val="accent2"/>
              </a:buClr>
              <a:buSzPts val="1000"/>
              <a:buNone/>
              <a:defRPr sz="1000">
                <a:solidFill>
                  <a:schemeClr val="accent2"/>
                </a:solidFill>
              </a:defRPr>
            </a:lvl4pPr>
            <a:lvl5pPr lvl="4" algn="l">
              <a:lnSpc>
                <a:spcPct val="100000"/>
              </a:lnSpc>
              <a:spcBef>
                <a:spcPts val="0"/>
              </a:spcBef>
              <a:spcAft>
                <a:spcPts val="0"/>
              </a:spcAft>
              <a:buClr>
                <a:schemeClr val="accent2"/>
              </a:buClr>
              <a:buSzPts val="1000"/>
              <a:buNone/>
              <a:defRPr sz="1000">
                <a:solidFill>
                  <a:schemeClr val="accent2"/>
                </a:solidFill>
              </a:defRPr>
            </a:lvl5pPr>
            <a:lvl6pPr lvl="5" algn="l">
              <a:lnSpc>
                <a:spcPct val="100000"/>
              </a:lnSpc>
              <a:spcBef>
                <a:spcPts val="0"/>
              </a:spcBef>
              <a:spcAft>
                <a:spcPts val="0"/>
              </a:spcAft>
              <a:buClr>
                <a:schemeClr val="accent2"/>
              </a:buClr>
              <a:buSzPts val="1000"/>
              <a:buNone/>
              <a:defRPr sz="1000">
                <a:solidFill>
                  <a:schemeClr val="accent2"/>
                </a:solidFill>
              </a:defRPr>
            </a:lvl6pPr>
            <a:lvl7pPr lvl="6" algn="l">
              <a:lnSpc>
                <a:spcPct val="100000"/>
              </a:lnSpc>
              <a:spcBef>
                <a:spcPts val="0"/>
              </a:spcBef>
              <a:spcAft>
                <a:spcPts val="0"/>
              </a:spcAft>
              <a:buClr>
                <a:schemeClr val="accent2"/>
              </a:buClr>
              <a:buSzPts val="1000"/>
              <a:buNone/>
              <a:defRPr sz="1000">
                <a:solidFill>
                  <a:schemeClr val="accent2"/>
                </a:solidFill>
              </a:defRPr>
            </a:lvl7pPr>
            <a:lvl8pPr lvl="7" algn="l">
              <a:lnSpc>
                <a:spcPct val="100000"/>
              </a:lnSpc>
              <a:spcBef>
                <a:spcPts val="0"/>
              </a:spcBef>
              <a:spcAft>
                <a:spcPts val="0"/>
              </a:spcAft>
              <a:buClr>
                <a:schemeClr val="accent2"/>
              </a:buClr>
              <a:buSzPts val="1000"/>
              <a:buNone/>
              <a:defRPr sz="1000">
                <a:solidFill>
                  <a:schemeClr val="accent2"/>
                </a:solidFill>
              </a:defRPr>
            </a:lvl8pPr>
            <a:lvl9pPr lvl="8" algn="l">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81" name="Google Shape;81;p13"/>
          <p:cNvSpPr txBox="1">
            <a:spLocks noGrp="1"/>
          </p:cNvSpPr>
          <p:nvPr>
            <p:ph type="ctrTitle" idx="7"/>
          </p:nvPr>
        </p:nvSpPr>
        <p:spPr>
          <a:xfrm>
            <a:off x="5785481" y="1949535"/>
            <a:ext cx="1440600" cy="31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3"/>
              </a:buClr>
              <a:buSzPts val="1800"/>
              <a:buNone/>
              <a:defRPr sz="1800">
                <a:solidFill>
                  <a:schemeClr val="accent3"/>
                </a:solidFill>
              </a:defRPr>
            </a:lvl1pPr>
            <a:lvl2pPr lvl="1" algn="l">
              <a:lnSpc>
                <a:spcPct val="100000"/>
              </a:lnSpc>
              <a:spcBef>
                <a:spcPts val="0"/>
              </a:spcBef>
              <a:spcAft>
                <a:spcPts val="0"/>
              </a:spcAft>
              <a:buClr>
                <a:schemeClr val="accent3"/>
              </a:buClr>
              <a:buSzPts val="1800"/>
              <a:buNone/>
              <a:defRPr sz="1800">
                <a:solidFill>
                  <a:schemeClr val="accent3"/>
                </a:solidFill>
              </a:defRPr>
            </a:lvl2pPr>
            <a:lvl3pPr lvl="2" algn="l">
              <a:lnSpc>
                <a:spcPct val="100000"/>
              </a:lnSpc>
              <a:spcBef>
                <a:spcPts val="0"/>
              </a:spcBef>
              <a:spcAft>
                <a:spcPts val="0"/>
              </a:spcAft>
              <a:buClr>
                <a:schemeClr val="accent3"/>
              </a:buClr>
              <a:buSzPts val="1800"/>
              <a:buNone/>
              <a:defRPr sz="1800">
                <a:solidFill>
                  <a:schemeClr val="accent3"/>
                </a:solidFill>
              </a:defRPr>
            </a:lvl3pPr>
            <a:lvl4pPr lvl="3" algn="l">
              <a:lnSpc>
                <a:spcPct val="100000"/>
              </a:lnSpc>
              <a:spcBef>
                <a:spcPts val="0"/>
              </a:spcBef>
              <a:spcAft>
                <a:spcPts val="0"/>
              </a:spcAft>
              <a:buClr>
                <a:schemeClr val="accent3"/>
              </a:buClr>
              <a:buSzPts val="1800"/>
              <a:buNone/>
              <a:defRPr sz="1800">
                <a:solidFill>
                  <a:schemeClr val="accent3"/>
                </a:solidFill>
              </a:defRPr>
            </a:lvl4pPr>
            <a:lvl5pPr lvl="4" algn="l">
              <a:lnSpc>
                <a:spcPct val="100000"/>
              </a:lnSpc>
              <a:spcBef>
                <a:spcPts val="0"/>
              </a:spcBef>
              <a:spcAft>
                <a:spcPts val="0"/>
              </a:spcAft>
              <a:buClr>
                <a:schemeClr val="accent3"/>
              </a:buClr>
              <a:buSzPts val="1800"/>
              <a:buNone/>
              <a:defRPr sz="1800">
                <a:solidFill>
                  <a:schemeClr val="accent3"/>
                </a:solidFill>
              </a:defRPr>
            </a:lvl5pPr>
            <a:lvl6pPr lvl="5" algn="l">
              <a:lnSpc>
                <a:spcPct val="100000"/>
              </a:lnSpc>
              <a:spcBef>
                <a:spcPts val="0"/>
              </a:spcBef>
              <a:spcAft>
                <a:spcPts val="0"/>
              </a:spcAft>
              <a:buClr>
                <a:schemeClr val="accent3"/>
              </a:buClr>
              <a:buSzPts val="1800"/>
              <a:buNone/>
              <a:defRPr sz="1800">
                <a:solidFill>
                  <a:schemeClr val="accent3"/>
                </a:solidFill>
              </a:defRPr>
            </a:lvl6pPr>
            <a:lvl7pPr lvl="6" algn="l">
              <a:lnSpc>
                <a:spcPct val="100000"/>
              </a:lnSpc>
              <a:spcBef>
                <a:spcPts val="0"/>
              </a:spcBef>
              <a:spcAft>
                <a:spcPts val="0"/>
              </a:spcAft>
              <a:buClr>
                <a:schemeClr val="accent3"/>
              </a:buClr>
              <a:buSzPts val="1800"/>
              <a:buNone/>
              <a:defRPr sz="1800">
                <a:solidFill>
                  <a:schemeClr val="accent3"/>
                </a:solidFill>
              </a:defRPr>
            </a:lvl7pPr>
            <a:lvl8pPr lvl="7" algn="l">
              <a:lnSpc>
                <a:spcPct val="100000"/>
              </a:lnSpc>
              <a:spcBef>
                <a:spcPts val="0"/>
              </a:spcBef>
              <a:spcAft>
                <a:spcPts val="0"/>
              </a:spcAft>
              <a:buClr>
                <a:schemeClr val="accent3"/>
              </a:buClr>
              <a:buSzPts val="1800"/>
              <a:buNone/>
              <a:defRPr sz="1800">
                <a:solidFill>
                  <a:schemeClr val="accent3"/>
                </a:solidFill>
              </a:defRPr>
            </a:lvl8pPr>
            <a:lvl9pPr lvl="8" algn="l">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82" name="Google Shape;82;p13"/>
          <p:cNvSpPr txBox="1">
            <a:spLocks noGrp="1"/>
          </p:cNvSpPr>
          <p:nvPr>
            <p:ph type="subTitle" idx="8"/>
          </p:nvPr>
        </p:nvSpPr>
        <p:spPr>
          <a:xfrm>
            <a:off x="5785481" y="2122072"/>
            <a:ext cx="1664100" cy="9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000"/>
              <a:buNone/>
              <a:defRPr sz="1000">
                <a:solidFill>
                  <a:schemeClr val="accent2"/>
                </a:solidFill>
              </a:defRPr>
            </a:lvl1pPr>
            <a:lvl2pPr lvl="1" algn="l">
              <a:lnSpc>
                <a:spcPct val="100000"/>
              </a:lnSpc>
              <a:spcBef>
                <a:spcPts val="0"/>
              </a:spcBef>
              <a:spcAft>
                <a:spcPts val="0"/>
              </a:spcAft>
              <a:buClr>
                <a:schemeClr val="accent2"/>
              </a:buClr>
              <a:buSzPts val="1000"/>
              <a:buNone/>
              <a:defRPr sz="1000">
                <a:solidFill>
                  <a:schemeClr val="accent2"/>
                </a:solidFill>
              </a:defRPr>
            </a:lvl2pPr>
            <a:lvl3pPr lvl="2" algn="l">
              <a:lnSpc>
                <a:spcPct val="100000"/>
              </a:lnSpc>
              <a:spcBef>
                <a:spcPts val="0"/>
              </a:spcBef>
              <a:spcAft>
                <a:spcPts val="0"/>
              </a:spcAft>
              <a:buClr>
                <a:schemeClr val="accent2"/>
              </a:buClr>
              <a:buSzPts val="1000"/>
              <a:buNone/>
              <a:defRPr sz="1000">
                <a:solidFill>
                  <a:schemeClr val="accent2"/>
                </a:solidFill>
              </a:defRPr>
            </a:lvl3pPr>
            <a:lvl4pPr lvl="3" algn="l">
              <a:lnSpc>
                <a:spcPct val="100000"/>
              </a:lnSpc>
              <a:spcBef>
                <a:spcPts val="0"/>
              </a:spcBef>
              <a:spcAft>
                <a:spcPts val="0"/>
              </a:spcAft>
              <a:buClr>
                <a:schemeClr val="accent2"/>
              </a:buClr>
              <a:buSzPts val="1000"/>
              <a:buNone/>
              <a:defRPr sz="1000">
                <a:solidFill>
                  <a:schemeClr val="accent2"/>
                </a:solidFill>
              </a:defRPr>
            </a:lvl4pPr>
            <a:lvl5pPr lvl="4" algn="l">
              <a:lnSpc>
                <a:spcPct val="100000"/>
              </a:lnSpc>
              <a:spcBef>
                <a:spcPts val="0"/>
              </a:spcBef>
              <a:spcAft>
                <a:spcPts val="0"/>
              </a:spcAft>
              <a:buClr>
                <a:schemeClr val="accent2"/>
              </a:buClr>
              <a:buSzPts val="1000"/>
              <a:buNone/>
              <a:defRPr sz="1000">
                <a:solidFill>
                  <a:schemeClr val="accent2"/>
                </a:solidFill>
              </a:defRPr>
            </a:lvl5pPr>
            <a:lvl6pPr lvl="5" algn="l">
              <a:lnSpc>
                <a:spcPct val="100000"/>
              </a:lnSpc>
              <a:spcBef>
                <a:spcPts val="0"/>
              </a:spcBef>
              <a:spcAft>
                <a:spcPts val="0"/>
              </a:spcAft>
              <a:buClr>
                <a:schemeClr val="accent2"/>
              </a:buClr>
              <a:buSzPts val="1000"/>
              <a:buNone/>
              <a:defRPr sz="1000">
                <a:solidFill>
                  <a:schemeClr val="accent2"/>
                </a:solidFill>
              </a:defRPr>
            </a:lvl6pPr>
            <a:lvl7pPr lvl="6" algn="l">
              <a:lnSpc>
                <a:spcPct val="100000"/>
              </a:lnSpc>
              <a:spcBef>
                <a:spcPts val="0"/>
              </a:spcBef>
              <a:spcAft>
                <a:spcPts val="0"/>
              </a:spcAft>
              <a:buClr>
                <a:schemeClr val="accent2"/>
              </a:buClr>
              <a:buSzPts val="1000"/>
              <a:buNone/>
              <a:defRPr sz="1000">
                <a:solidFill>
                  <a:schemeClr val="accent2"/>
                </a:solidFill>
              </a:defRPr>
            </a:lvl7pPr>
            <a:lvl8pPr lvl="7" algn="l">
              <a:lnSpc>
                <a:spcPct val="100000"/>
              </a:lnSpc>
              <a:spcBef>
                <a:spcPts val="0"/>
              </a:spcBef>
              <a:spcAft>
                <a:spcPts val="0"/>
              </a:spcAft>
              <a:buClr>
                <a:schemeClr val="accent2"/>
              </a:buClr>
              <a:buSzPts val="1000"/>
              <a:buNone/>
              <a:defRPr sz="1000">
                <a:solidFill>
                  <a:schemeClr val="accent2"/>
                </a:solidFill>
              </a:defRPr>
            </a:lvl8pPr>
            <a:lvl9pPr lvl="8" algn="l">
              <a:lnSpc>
                <a:spcPct val="100000"/>
              </a:lnSpc>
              <a:spcBef>
                <a:spcPts val="0"/>
              </a:spcBef>
              <a:spcAft>
                <a:spcPts val="0"/>
              </a:spcAft>
              <a:buClr>
                <a:schemeClr val="accent2"/>
              </a:buClr>
              <a:buSzPts val="1000"/>
              <a:buNone/>
              <a:defRPr sz="10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2">
  <p:cSld name="CUSTOM_6_2">
    <p:bg>
      <p:bgPr>
        <a:solidFill>
          <a:schemeClr val="lt1"/>
        </a:solid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cxnSp>
        <p:nvCxnSpPr>
          <p:cNvPr id="85" name="Google Shape;85;p14"/>
          <p:cNvCxnSpPr/>
          <p:nvPr/>
        </p:nvCxnSpPr>
        <p:spPr>
          <a:xfrm>
            <a:off x="4572000" y="1185425"/>
            <a:ext cx="0" cy="3055800"/>
          </a:xfrm>
          <a:prstGeom prst="straightConnector1">
            <a:avLst/>
          </a:prstGeom>
          <a:noFill/>
          <a:ln w="9525" cap="flat" cmpd="sng">
            <a:solidFill>
              <a:schemeClr val="accent3"/>
            </a:solidFill>
            <a:prstDash val="solid"/>
            <a:round/>
            <a:headEnd type="none" w="sm" len="sm"/>
            <a:tailEnd type="none" w="sm" len="sm"/>
          </a:ln>
        </p:spPr>
      </p:cxnSp>
      <p:cxnSp>
        <p:nvCxnSpPr>
          <p:cNvPr id="86" name="Google Shape;86;p14"/>
          <p:cNvCxnSpPr/>
          <p:nvPr/>
        </p:nvCxnSpPr>
        <p:spPr>
          <a:xfrm rot="10800000">
            <a:off x="2271450" y="2710050"/>
            <a:ext cx="4601100" cy="0"/>
          </a:xfrm>
          <a:prstGeom prst="straightConnector1">
            <a:avLst/>
          </a:prstGeom>
          <a:noFill/>
          <a:ln w="9525" cap="flat" cmpd="sng">
            <a:solidFill>
              <a:schemeClr val="accent3"/>
            </a:solidFill>
            <a:prstDash val="solid"/>
            <a:round/>
            <a:headEnd type="none" w="sm" len="sm"/>
            <a:tailEnd type="none" w="sm" len="sm"/>
          </a:ln>
        </p:spPr>
      </p:cxnSp>
      <p:sp>
        <p:nvSpPr>
          <p:cNvPr id="87" name="Google Shape;87;p14"/>
          <p:cNvSpPr txBox="1">
            <a:spLocks noGrp="1"/>
          </p:cNvSpPr>
          <p:nvPr>
            <p:ph type="ctrTitle" idx="2"/>
          </p:nvPr>
        </p:nvSpPr>
        <p:spPr>
          <a:xfrm>
            <a:off x="5208500" y="1550525"/>
            <a:ext cx="2152800" cy="31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3"/>
              </a:buClr>
              <a:buSzPts val="1800"/>
              <a:buNone/>
              <a:defRPr sz="1800">
                <a:solidFill>
                  <a:schemeClr val="accent3"/>
                </a:solidFill>
              </a:defRPr>
            </a:lvl1pPr>
            <a:lvl2pPr lvl="1" algn="l">
              <a:lnSpc>
                <a:spcPct val="100000"/>
              </a:lnSpc>
              <a:spcBef>
                <a:spcPts val="0"/>
              </a:spcBef>
              <a:spcAft>
                <a:spcPts val="0"/>
              </a:spcAft>
              <a:buClr>
                <a:schemeClr val="accent3"/>
              </a:buClr>
              <a:buSzPts val="1800"/>
              <a:buNone/>
              <a:defRPr sz="1800">
                <a:solidFill>
                  <a:schemeClr val="accent3"/>
                </a:solidFill>
              </a:defRPr>
            </a:lvl2pPr>
            <a:lvl3pPr lvl="2" algn="l">
              <a:lnSpc>
                <a:spcPct val="100000"/>
              </a:lnSpc>
              <a:spcBef>
                <a:spcPts val="0"/>
              </a:spcBef>
              <a:spcAft>
                <a:spcPts val="0"/>
              </a:spcAft>
              <a:buClr>
                <a:schemeClr val="accent3"/>
              </a:buClr>
              <a:buSzPts val="1800"/>
              <a:buNone/>
              <a:defRPr sz="1800">
                <a:solidFill>
                  <a:schemeClr val="accent3"/>
                </a:solidFill>
              </a:defRPr>
            </a:lvl3pPr>
            <a:lvl4pPr lvl="3" algn="l">
              <a:lnSpc>
                <a:spcPct val="100000"/>
              </a:lnSpc>
              <a:spcBef>
                <a:spcPts val="0"/>
              </a:spcBef>
              <a:spcAft>
                <a:spcPts val="0"/>
              </a:spcAft>
              <a:buClr>
                <a:schemeClr val="accent3"/>
              </a:buClr>
              <a:buSzPts val="1800"/>
              <a:buNone/>
              <a:defRPr sz="1800">
                <a:solidFill>
                  <a:schemeClr val="accent3"/>
                </a:solidFill>
              </a:defRPr>
            </a:lvl4pPr>
            <a:lvl5pPr lvl="4" algn="l">
              <a:lnSpc>
                <a:spcPct val="100000"/>
              </a:lnSpc>
              <a:spcBef>
                <a:spcPts val="0"/>
              </a:spcBef>
              <a:spcAft>
                <a:spcPts val="0"/>
              </a:spcAft>
              <a:buClr>
                <a:schemeClr val="accent3"/>
              </a:buClr>
              <a:buSzPts val="1800"/>
              <a:buNone/>
              <a:defRPr sz="1800">
                <a:solidFill>
                  <a:schemeClr val="accent3"/>
                </a:solidFill>
              </a:defRPr>
            </a:lvl5pPr>
            <a:lvl6pPr lvl="5" algn="l">
              <a:lnSpc>
                <a:spcPct val="100000"/>
              </a:lnSpc>
              <a:spcBef>
                <a:spcPts val="0"/>
              </a:spcBef>
              <a:spcAft>
                <a:spcPts val="0"/>
              </a:spcAft>
              <a:buClr>
                <a:schemeClr val="accent3"/>
              </a:buClr>
              <a:buSzPts val="1800"/>
              <a:buNone/>
              <a:defRPr sz="1800">
                <a:solidFill>
                  <a:schemeClr val="accent3"/>
                </a:solidFill>
              </a:defRPr>
            </a:lvl6pPr>
            <a:lvl7pPr lvl="6" algn="l">
              <a:lnSpc>
                <a:spcPct val="100000"/>
              </a:lnSpc>
              <a:spcBef>
                <a:spcPts val="0"/>
              </a:spcBef>
              <a:spcAft>
                <a:spcPts val="0"/>
              </a:spcAft>
              <a:buClr>
                <a:schemeClr val="accent3"/>
              </a:buClr>
              <a:buSzPts val="1800"/>
              <a:buNone/>
              <a:defRPr sz="1800">
                <a:solidFill>
                  <a:schemeClr val="accent3"/>
                </a:solidFill>
              </a:defRPr>
            </a:lvl7pPr>
            <a:lvl8pPr lvl="7" algn="l">
              <a:lnSpc>
                <a:spcPct val="100000"/>
              </a:lnSpc>
              <a:spcBef>
                <a:spcPts val="0"/>
              </a:spcBef>
              <a:spcAft>
                <a:spcPts val="0"/>
              </a:spcAft>
              <a:buClr>
                <a:schemeClr val="accent3"/>
              </a:buClr>
              <a:buSzPts val="1800"/>
              <a:buNone/>
              <a:defRPr sz="1800">
                <a:solidFill>
                  <a:schemeClr val="accent3"/>
                </a:solidFill>
              </a:defRPr>
            </a:lvl8pPr>
            <a:lvl9pPr lvl="8" algn="l">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88" name="Google Shape;88;p14"/>
          <p:cNvSpPr txBox="1">
            <a:spLocks noGrp="1"/>
          </p:cNvSpPr>
          <p:nvPr>
            <p:ph type="subTitle" idx="1"/>
          </p:nvPr>
        </p:nvSpPr>
        <p:spPr>
          <a:xfrm>
            <a:off x="5208500" y="1723050"/>
            <a:ext cx="1664100" cy="9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000"/>
              <a:buNone/>
              <a:defRPr sz="1000">
                <a:solidFill>
                  <a:schemeClr val="accent2"/>
                </a:solidFill>
              </a:defRPr>
            </a:lvl1pPr>
            <a:lvl2pPr lvl="1" algn="l">
              <a:lnSpc>
                <a:spcPct val="100000"/>
              </a:lnSpc>
              <a:spcBef>
                <a:spcPts val="0"/>
              </a:spcBef>
              <a:spcAft>
                <a:spcPts val="0"/>
              </a:spcAft>
              <a:buClr>
                <a:schemeClr val="accent2"/>
              </a:buClr>
              <a:buSzPts val="1000"/>
              <a:buNone/>
              <a:defRPr sz="1000">
                <a:solidFill>
                  <a:schemeClr val="accent2"/>
                </a:solidFill>
              </a:defRPr>
            </a:lvl2pPr>
            <a:lvl3pPr lvl="2" algn="l">
              <a:lnSpc>
                <a:spcPct val="100000"/>
              </a:lnSpc>
              <a:spcBef>
                <a:spcPts val="0"/>
              </a:spcBef>
              <a:spcAft>
                <a:spcPts val="0"/>
              </a:spcAft>
              <a:buClr>
                <a:schemeClr val="accent2"/>
              </a:buClr>
              <a:buSzPts val="1000"/>
              <a:buNone/>
              <a:defRPr sz="1000">
                <a:solidFill>
                  <a:schemeClr val="accent2"/>
                </a:solidFill>
              </a:defRPr>
            </a:lvl3pPr>
            <a:lvl4pPr lvl="3" algn="l">
              <a:lnSpc>
                <a:spcPct val="100000"/>
              </a:lnSpc>
              <a:spcBef>
                <a:spcPts val="0"/>
              </a:spcBef>
              <a:spcAft>
                <a:spcPts val="0"/>
              </a:spcAft>
              <a:buClr>
                <a:schemeClr val="accent2"/>
              </a:buClr>
              <a:buSzPts val="1000"/>
              <a:buNone/>
              <a:defRPr sz="1000">
                <a:solidFill>
                  <a:schemeClr val="accent2"/>
                </a:solidFill>
              </a:defRPr>
            </a:lvl4pPr>
            <a:lvl5pPr lvl="4" algn="l">
              <a:lnSpc>
                <a:spcPct val="100000"/>
              </a:lnSpc>
              <a:spcBef>
                <a:spcPts val="0"/>
              </a:spcBef>
              <a:spcAft>
                <a:spcPts val="0"/>
              </a:spcAft>
              <a:buClr>
                <a:schemeClr val="accent2"/>
              </a:buClr>
              <a:buSzPts val="1000"/>
              <a:buNone/>
              <a:defRPr sz="1000">
                <a:solidFill>
                  <a:schemeClr val="accent2"/>
                </a:solidFill>
              </a:defRPr>
            </a:lvl5pPr>
            <a:lvl6pPr lvl="5" algn="l">
              <a:lnSpc>
                <a:spcPct val="100000"/>
              </a:lnSpc>
              <a:spcBef>
                <a:spcPts val="0"/>
              </a:spcBef>
              <a:spcAft>
                <a:spcPts val="0"/>
              </a:spcAft>
              <a:buClr>
                <a:schemeClr val="accent2"/>
              </a:buClr>
              <a:buSzPts val="1000"/>
              <a:buNone/>
              <a:defRPr sz="1000">
                <a:solidFill>
                  <a:schemeClr val="accent2"/>
                </a:solidFill>
              </a:defRPr>
            </a:lvl6pPr>
            <a:lvl7pPr lvl="6" algn="l">
              <a:lnSpc>
                <a:spcPct val="100000"/>
              </a:lnSpc>
              <a:spcBef>
                <a:spcPts val="0"/>
              </a:spcBef>
              <a:spcAft>
                <a:spcPts val="0"/>
              </a:spcAft>
              <a:buClr>
                <a:schemeClr val="accent2"/>
              </a:buClr>
              <a:buSzPts val="1000"/>
              <a:buNone/>
              <a:defRPr sz="1000">
                <a:solidFill>
                  <a:schemeClr val="accent2"/>
                </a:solidFill>
              </a:defRPr>
            </a:lvl7pPr>
            <a:lvl8pPr lvl="7" algn="l">
              <a:lnSpc>
                <a:spcPct val="100000"/>
              </a:lnSpc>
              <a:spcBef>
                <a:spcPts val="0"/>
              </a:spcBef>
              <a:spcAft>
                <a:spcPts val="0"/>
              </a:spcAft>
              <a:buClr>
                <a:schemeClr val="accent2"/>
              </a:buClr>
              <a:buSzPts val="1000"/>
              <a:buNone/>
              <a:defRPr sz="1000">
                <a:solidFill>
                  <a:schemeClr val="accent2"/>
                </a:solidFill>
              </a:defRPr>
            </a:lvl8pPr>
            <a:lvl9pPr lvl="8" algn="l">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89" name="Google Shape;89;p14"/>
          <p:cNvSpPr txBox="1">
            <a:spLocks noGrp="1"/>
          </p:cNvSpPr>
          <p:nvPr>
            <p:ph type="ctrTitle" idx="3"/>
          </p:nvPr>
        </p:nvSpPr>
        <p:spPr>
          <a:xfrm>
            <a:off x="1798650" y="3154481"/>
            <a:ext cx="2152800" cy="319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3"/>
              </a:buClr>
              <a:buSzPts val="1800"/>
              <a:buNone/>
              <a:defRPr sz="1800">
                <a:solidFill>
                  <a:schemeClr val="accent3"/>
                </a:solidFill>
              </a:defRPr>
            </a:lvl1pPr>
            <a:lvl2pPr lvl="1" algn="r">
              <a:lnSpc>
                <a:spcPct val="100000"/>
              </a:lnSpc>
              <a:spcBef>
                <a:spcPts val="0"/>
              </a:spcBef>
              <a:spcAft>
                <a:spcPts val="0"/>
              </a:spcAft>
              <a:buClr>
                <a:schemeClr val="accent3"/>
              </a:buClr>
              <a:buSzPts val="1800"/>
              <a:buNone/>
              <a:defRPr sz="1800">
                <a:solidFill>
                  <a:schemeClr val="accent3"/>
                </a:solidFill>
              </a:defRPr>
            </a:lvl2pPr>
            <a:lvl3pPr lvl="2" algn="r">
              <a:lnSpc>
                <a:spcPct val="100000"/>
              </a:lnSpc>
              <a:spcBef>
                <a:spcPts val="0"/>
              </a:spcBef>
              <a:spcAft>
                <a:spcPts val="0"/>
              </a:spcAft>
              <a:buClr>
                <a:schemeClr val="accent3"/>
              </a:buClr>
              <a:buSzPts val="1800"/>
              <a:buNone/>
              <a:defRPr sz="1800">
                <a:solidFill>
                  <a:schemeClr val="accent3"/>
                </a:solidFill>
              </a:defRPr>
            </a:lvl3pPr>
            <a:lvl4pPr lvl="3" algn="r">
              <a:lnSpc>
                <a:spcPct val="100000"/>
              </a:lnSpc>
              <a:spcBef>
                <a:spcPts val="0"/>
              </a:spcBef>
              <a:spcAft>
                <a:spcPts val="0"/>
              </a:spcAft>
              <a:buClr>
                <a:schemeClr val="accent3"/>
              </a:buClr>
              <a:buSzPts val="1800"/>
              <a:buNone/>
              <a:defRPr sz="1800">
                <a:solidFill>
                  <a:schemeClr val="accent3"/>
                </a:solidFill>
              </a:defRPr>
            </a:lvl4pPr>
            <a:lvl5pPr lvl="4" algn="r">
              <a:lnSpc>
                <a:spcPct val="100000"/>
              </a:lnSpc>
              <a:spcBef>
                <a:spcPts val="0"/>
              </a:spcBef>
              <a:spcAft>
                <a:spcPts val="0"/>
              </a:spcAft>
              <a:buClr>
                <a:schemeClr val="accent3"/>
              </a:buClr>
              <a:buSzPts val="1800"/>
              <a:buNone/>
              <a:defRPr sz="1800">
                <a:solidFill>
                  <a:schemeClr val="accent3"/>
                </a:solidFill>
              </a:defRPr>
            </a:lvl5pPr>
            <a:lvl6pPr lvl="5" algn="r">
              <a:lnSpc>
                <a:spcPct val="100000"/>
              </a:lnSpc>
              <a:spcBef>
                <a:spcPts val="0"/>
              </a:spcBef>
              <a:spcAft>
                <a:spcPts val="0"/>
              </a:spcAft>
              <a:buClr>
                <a:schemeClr val="accent3"/>
              </a:buClr>
              <a:buSzPts val="1800"/>
              <a:buNone/>
              <a:defRPr sz="1800">
                <a:solidFill>
                  <a:schemeClr val="accent3"/>
                </a:solidFill>
              </a:defRPr>
            </a:lvl6pPr>
            <a:lvl7pPr lvl="6" algn="r">
              <a:lnSpc>
                <a:spcPct val="100000"/>
              </a:lnSpc>
              <a:spcBef>
                <a:spcPts val="0"/>
              </a:spcBef>
              <a:spcAft>
                <a:spcPts val="0"/>
              </a:spcAft>
              <a:buClr>
                <a:schemeClr val="accent3"/>
              </a:buClr>
              <a:buSzPts val="1800"/>
              <a:buNone/>
              <a:defRPr sz="1800">
                <a:solidFill>
                  <a:schemeClr val="accent3"/>
                </a:solidFill>
              </a:defRPr>
            </a:lvl7pPr>
            <a:lvl8pPr lvl="7" algn="r">
              <a:lnSpc>
                <a:spcPct val="100000"/>
              </a:lnSpc>
              <a:spcBef>
                <a:spcPts val="0"/>
              </a:spcBef>
              <a:spcAft>
                <a:spcPts val="0"/>
              </a:spcAft>
              <a:buClr>
                <a:schemeClr val="accent3"/>
              </a:buClr>
              <a:buSzPts val="1800"/>
              <a:buNone/>
              <a:defRPr sz="1800">
                <a:solidFill>
                  <a:schemeClr val="accent3"/>
                </a:solidFill>
              </a:defRPr>
            </a:lvl8pPr>
            <a:lvl9pPr lvl="8" algn="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90" name="Google Shape;90;p14"/>
          <p:cNvSpPr txBox="1">
            <a:spLocks noGrp="1"/>
          </p:cNvSpPr>
          <p:nvPr>
            <p:ph type="subTitle" idx="4"/>
          </p:nvPr>
        </p:nvSpPr>
        <p:spPr>
          <a:xfrm>
            <a:off x="2287350" y="3327006"/>
            <a:ext cx="1664100" cy="98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000"/>
              <a:buNone/>
              <a:defRPr sz="1000">
                <a:solidFill>
                  <a:schemeClr val="accent2"/>
                </a:solidFill>
              </a:defRPr>
            </a:lvl1pPr>
            <a:lvl2pPr lvl="1" algn="r">
              <a:lnSpc>
                <a:spcPct val="100000"/>
              </a:lnSpc>
              <a:spcBef>
                <a:spcPts val="0"/>
              </a:spcBef>
              <a:spcAft>
                <a:spcPts val="0"/>
              </a:spcAft>
              <a:buClr>
                <a:schemeClr val="accent2"/>
              </a:buClr>
              <a:buSzPts val="1000"/>
              <a:buNone/>
              <a:defRPr sz="1000">
                <a:solidFill>
                  <a:schemeClr val="accent2"/>
                </a:solidFill>
              </a:defRPr>
            </a:lvl2pPr>
            <a:lvl3pPr lvl="2" algn="r">
              <a:lnSpc>
                <a:spcPct val="100000"/>
              </a:lnSpc>
              <a:spcBef>
                <a:spcPts val="0"/>
              </a:spcBef>
              <a:spcAft>
                <a:spcPts val="0"/>
              </a:spcAft>
              <a:buClr>
                <a:schemeClr val="accent2"/>
              </a:buClr>
              <a:buSzPts val="1000"/>
              <a:buNone/>
              <a:defRPr sz="1000">
                <a:solidFill>
                  <a:schemeClr val="accent2"/>
                </a:solidFill>
              </a:defRPr>
            </a:lvl3pPr>
            <a:lvl4pPr lvl="3" algn="r">
              <a:lnSpc>
                <a:spcPct val="100000"/>
              </a:lnSpc>
              <a:spcBef>
                <a:spcPts val="0"/>
              </a:spcBef>
              <a:spcAft>
                <a:spcPts val="0"/>
              </a:spcAft>
              <a:buClr>
                <a:schemeClr val="accent2"/>
              </a:buClr>
              <a:buSzPts val="1000"/>
              <a:buNone/>
              <a:defRPr sz="1000">
                <a:solidFill>
                  <a:schemeClr val="accent2"/>
                </a:solidFill>
              </a:defRPr>
            </a:lvl4pPr>
            <a:lvl5pPr lvl="4" algn="r">
              <a:lnSpc>
                <a:spcPct val="100000"/>
              </a:lnSpc>
              <a:spcBef>
                <a:spcPts val="0"/>
              </a:spcBef>
              <a:spcAft>
                <a:spcPts val="0"/>
              </a:spcAft>
              <a:buClr>
                <a:schemeClr val="accent2"/>
              </a:buClr>
              <a:buSzPts val="1000"/>
              <a:buNone/>
              <a:defRPr sz="1000">
                <a:solidFill>
                  <a:schemeClr val="accent2"/>
                </a:solidFill>
              </a:defRPr>
            </a:lvl5pPr>
            <a:lvl6pPr lvl="5" algn="r">
              <a:lnSpc>
                <a:spcPct val="100000"/>
              </a:lnSpc>
              <a:spcBef>
                <a:spcPts val="0"/>
              </a:spcBef>
              <a:spcAft>
                <a:spcPts val="0"/>
              </a:spcAft>
              <a:buClr>
                <a:schemeClr val="accent2"/>
              </a:buClr>
              <a:buSzPts val="1000"/>
              <a:buNone/>
              <a:defRPr sz="1000">
                <a:solidFill>
                  <a:schemeClr val="accent2"/>
                </a:solidFill>
              </a:defRPr>
            </a:lvl6pPr>
            <a:lvl7pPr lvl="6" algn="r">
              <a:lnSpc>
                <a:spcPct val="100000"/>
              </a:lnSpc>
              <a:spcBef>
                <a:spcPts val="0"/>
              </a:spcBef>
              <a:spcAft>
                <a:spcPts val="0"/>
              </a:spcAft>
              <a:buClr>
                <a:schemeClr val="accent2"/>
              </a:buClr>
              <a:buSzPts val="1000"/>
              <a:buNone/>
              <a:defRPr sz="1000">
                <a:solidFill>
                  <a:schemeClr val="accent2"/>
                </a:solidFill>
              </a:defRPr>
            </a:lvl7pPr>
            <a:lvl8pPr lvl="7" algn="r">
              <a:lnSpc>
                <a:spcPct val="100000"/>
              </a:lnSpc>
              <a:spcBef>
                <a:spcPts val="0"/>
              </a:spcBef>
              <a:spcAft>
                <a:spcPts val="0"/>
              </a:spcAft>
              <a:buClr>
                <a:schemeClr val="accent2"/>
              </a:buClr>
              <a:buSzPts val="1000"/>
              <a:buNone/>
              <a:defRPr sz="1000">
                <a:solidFill>
                  <a:schemeClr val="accent2"/>
                </a:solidFill>
              </a:defRPr>
            </a:lvl8pPr>
            <a:lvl9pPr lvl="8" algn="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91" name="Google Shape;91;p14"/>
          <p:cNvSpPr txBox="1">
            <a:spLocks noGrp="1"/>
          </p:cNvSpPr>
          <p:nvPr>
            <p:ph type="ctrTitle" idx="5"/>
          </p:nvPr>
        </p:nvSpPr>
        <p:spPr>
          <a:xfrm>
            <a:off x="1798650" y="1547161"/>
            <a:ext cx="2152800" cy="319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3"/>
              </a:buClr>
              <a:buSzPts val="1800"/>
              <a:buNone/>
              <a:defRPr sz="1800">
                <a:solidFill>
                  <a:schemeClr val="accent3"/>
                </a:solidFill>
              </a:defRPr>
            </a:lvl1pPr>
            <a:lvl2pPr lvl="1" algn="r">
              <a:lnSpc>
                <a:spcPct val="100000"/>
              </a:lnSpc>
              <a:spcBef>
                <a:spcPts val="0"/>
              </a:spcBef>
              <a:spcAft>
                <a:spcPts val="0"/>
              </a:spcAft>
              <a:buClr>
                <a:schemeClr val="accent3"/>
              </a:buClr>
              <a:buSzPts val="1800"/>
              <a:buNone/>
              <a:defRPr sz="1800">
                <a:solidFill>
                  <a:schemeClr val="accent3"/>
                </a:solidFill>
              </a:defRPr>
            </a:lvl2pPr>
            <a:lvl3pPr lvl="2" algn="r">
              <a:lnSpc>
                <a:spcPct val="100000"/>
              </a:lnSpc>
              <a:spcBef>
                <a:spcPts val="0"/>
              </a:spcBef>
              <a:spcAft>
                <a:spcPts val="0"/>
              </a:spcAft>
              <a:buClr>
                <a:schemeClr val="accent3"/>
              </a:buClr>
              <a:buSzPts val="1800"/>
              <a:buNone/>
              <a:defRPr sz="1800">
                <a:solidFill>
                  <a:schemeClr val="accent3"/>
                </a:solidFill>
              </a:defRPr>
            </a:lvl3pPr>
            <a:lvl4pPr lvl="3" algn="r">
              <a:lnSpc>
                <a:spcPct val="100000"/>
              </a:lnSpc>
              <a:spcBef>
                <a:spcPts val="0"/>
              </a:spcBef>
              <a:spcAft>
                <a:spcPts val="0"/>
              </a:spcAft>
              <a:buClr>
                <a:schemeClr val="accent3"/>
              </a:buClr>
              <a:buSzPts val="1800"/>
              <a:buNone/>
              <a:defRPr sz="1800">
                <a:solidFill>
                  <a:schemeClr val="accent3"/>
                </a:solidFill>
              </a:defRPr>
            </a:lvl4pPr>
            <a:lvl5pPr lvl="4" algn="r">
              <a:lnSpc>
                <a:spcPct val="100000"/>
              </a:lnSpc>
              <a:spcBef>
                <a:spcPts val="0"/>
              </a:spcBef>
              <a:spcAft>
                <a:spcPts val="0"/>
              </a:spcAft>
              <a:buClr>
                <a:schemeClr val="accent3"/>
              </a:buClr>
              <a:buSzPts val="1800"/>
              <a:buNone/>
              <a:defRPr sz="1800">
                <a:solidFill>
                  <a:schemeClr val="accent3"/>
                </a:solidFill>
              </a:defRPr>
            </a:lvl5pPr>
            <a:lvl6pPr lvl="5" algn="r">
              <a:lnSpc>
                <a:spcPct val="100000"/>
              </a:lnSpc>
              <a:spcBef>
                <a:spcPts val="0"/>
              </a:spcBef>
              <a:spcAft>
                <a:spcPts val="0"/>
              </a:spcAft>
              <a:buClr>
                <a:schemeClr val="accent3"/>
              </a:buClr>
              <a:buSzPts val="1800"/>
              <a:buNone/>
              <a:defRPr sz="1800">
                <a:solidFill>
                  <a:schemeClr val="accent3"/>
                </a:solidFill>
              </a:defRPr>
            </a:lvl6pPr>
            <a:lvl7pPr lvl="6" algn="r">
              <a:lnSpc>
                <a:spcPct val="100000"/>
              </a:lnSpc>
              <a:spcBef>
                <a:spcPts val="0"/>
              </a:spcBef>
              <a:spcAft>
                <a:spcPts val="0"/>
              </a:spcAft>
              <a:buClr>
                <a:schemeClr val="accent3"/>
              </a:buClr>
              <a:buSzPts val="1800"/>
              <a:buNone/>
              <a:defRPr sz="1800">
                <a:solidFill>
                  <a:schemeClr val="accent3"/>
                </a:solidFill>
              </a:defRPr>
            </a:lvl7pPr>
            <a:lvl8pPr lvl="7" algn="r">
              <a:lnSpc>
                <a:spcPct val="100000"/>
              </a:lnSpc>
              <a:spcBef>
                <a:spcPts val="0"/>
              </a:spcBef>
              <a:spcAft>
                <a:spcPts val="0"/>
              </a:spcAft>
              <a:buClr>
                <a:schemeClr val="accent3"/>
              </a:buClr>
              <a:buSzPts val="1800"/>
              <a:buNone/>
              <a:defRPr sz="1800">
                <a:solidFill>
                  <a:schemeClr val="accent3"/>
                </a:solidFill>
              </a:defRPr>
            </a:lvl8pPr>
            <a:lvl9pPr lvl="8" algn="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92" name="Google Shape;92;p14"/>
          <p:cNvSpPr txBox="1">
            <a:spLocks noGrp="1"/>
          </p:cNvSpPr>
          <p:nvPr>
            <p:ph type="subTitle" idx="6"/>
          </p:nvPr>
        </p:nvSpPr>
        <p:spPr>
          <a:xfrm>
            <a:off x="2287350" y="1719686"/>
            <a:ext cx="1664100" cy="98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000"/>
              <a:buNone/>
              <a:defRPr sz="1000">
                <a:solidFill>
                  <a:schemeClr val="accent2"/>
                </a:solidFill>
              </a:defRPr>
            </a:lvl1pPr>
            <a:lvl2pPr lvl="1" algn="r">
              <a:lnSpc>
                <a:spcPct val="100000"/>
              </a:lnSpc>
              <a:spcBef>
                <a:spcPts val="0"/>
              </a:spcBef>
              <a:spcAft>
                <a:spcPts val="0"/>
              </a:spcAft>
              <a:buClr>
                <a:schemeClr val="accent2"/>
              </a:buClr>
              <a:buSzPts val="1000"/>
              <a:buNone/>
              <a:defRPr sz="1000">
                <a:solidFill>
                  <a:schemeClr val="accent2"/>
                </a:solidFill>
              </a:defRPr>
            </a:lvl2pPr>
            <a:lvl3pPr lvl="2" algn="r">
              <a:lnSpc>
                <a:spcPct val="100000"/>
              </a:lnSpc>
              <a:spcBef>
                <a:spcPts val="0"/>
              </a:spcBef>
              <a:spcAft>
                <a:spcPts val="0"/>
              </a:spcAft>
              <a:buClr>
                <a:schemeClr val="accent2"/>
              </a:buClr>
              <a:buSzPts val="1000"/>
              <a:buNone/>
              <a:defRPr sz="1000">
                <a:solidFill>
                  <a:schemeClr val="accent2"/>
                </a:solidFill>
              </a:defRPr>
            </a:lvl3pPr>
            <a:lvl4pPr lvl="3" algn="r">
              <a:lnSpc>
                <a:spcPct val="100000"/>
              </a:lnSpc>
              <a:spcBef>
                <a:spcPts val="0"/>
              </a:spcBef>
              <a:spcAft>
                <a:spcPts val="0"/>
              </a:spcAft>
              <a:buClr>
                <a:schemeClr val="accent2"/>
              </a:buClr>
              <a:buSzPts val="1000"/>
              <a:buNone/>
              <a:defRPr sz="1000">
                <a:solidFill>
                  <a:schemeClr val="accent2"/>
                </a:solidFill>
              </a:defRPr>
            </a:lvl4pPr>
            <a:lvl5pPr lvl="4" algn="r">
              <a:lnSpc>
                <a:spcPct val="100000"/>
              </a:lnSpc>
              <a:spcBef>
                <a:spcPts val="0"/>
              </a:spcBef>
              <a:spcAft>
                <a:spcPts val="0"/>
              </a:spcAft>
              <a:buClr>
                <a:schemeClr val="accent2"/>
              </a:buClr>
              <a:buSzPts val="1000"/>
              <a:buNone/>
              <a:defRPr sz="1000">
                <a:solidFill>
                  <a:schemeClr val="accent2"/>
                </a:solidFill>
              </a:defRPr>
            </a:lvl5pPr>
            <a:lvl6pPr lvl="5" algn="r">
              <a:lnSpc>
                <a:spcPct val="100000"/>
              </a:lnSpc>
              <a:spcBef>
                <a:spcPts val="0"/>
              </a:spcBef>
              <a:spcAft>
                <a:spcPts val="0"/>
              </a:spcAft>
              <a:buClr>
                <a:schemeClr val="accent2"/>
              </a:buClr>
              <a:buSzPts val="1000"/>
              <a:buNone/>
              <a:defRPr sz="1000">
                <a:solidFill>
                  <a:schemeClr val="accent2"/>
                </a:solidFill>
              </a:defRPr>
            </a:lvl6pPr>
            <a:lvl7pPr lvl="6" algn="r">
              <a:lnSpc>
                <a:spcPct val="100000"/>
              </a:lnSpc>
              <a:spcBef>
                <a:spcPts val="0"/>
              </a:spcBef>
              <a:spcAft>
                <a:spcPts val="0"/>
              </a:spcAft>
              <a:buClr>
                <a:schemeClr val="accent2"/>
              </a:buClr>
              <a:buSzPts val="1000"/>
              <a:buNone/>
              <a:defRPr sz="1000">
                <a:solidFill>
                  <a:schemeClr val="accent2"/>
                </a:solidFill>
              </a:defRPr>
            </a:lvl7pPr>
            <a:lvl8pPr lvl="7" algn="r">
              <a:lnSpc>
                <a:spcPct val="100000"/>
              </a:lnSpc>
              <a:spcBef>
                <a:spcPts val="0"/>
              </a:spcBef>
              <a:spcAft>
                <a:spcPts val="0"/>
              </a:spcAft>
              <a:buClr>
                <a:schemeClr val="accent2"/>
              </a:buClr>
              <a:buSzPts val="1000"/>
              <a:buNone/>
              <a:defRPr sz="1000">
                <a:solidFill>
                  <a:schemeClr val="accent2"/>
                </a:solidFill>
              </a:defRPr>
            </a:lvl8pPr>
            <a:lvl9pPr lvl="8" algn="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93" name="Google Shape;93;p14"/>
          <p:cNvSpPr txBox="1">
            <a:spLocks noGrp="1"/>
          </p:cNvSpPr>
          <p:nvPr>
            <p:ph type="ctrTitle" idx="7"/>
          </p:nvPr>
        </p:nvSpPr>
        <p:spPr>
          <a:xfrm>
            <a:off x="5208500" y="3158443"/>
            <a:ext cx="2152800" cy="31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3"/>
              </a:buClr>
              <a:buSzPts val="1800"/>
              <a:buNone/>
              <a:defRPr sz="1800">
                <a:solidFill>
                  <a:schemeClr val="accent3"/>
                </a:solidFill>
              </a:defRPr>
            </a:lvl1pPr>
            <a:lvl2pPr lvl="1" algn="l">
              <a:lnSpc>
                <a:spcPct val="100000"/>
              </a:lnSpc>
              <a:spcBef>
                <a:spcPts val="0"/>
              </a:spcBef>
              <a:spcAft>
                <a:spcPts val="0"/>
              </a:spcAft>
              <a:buClr>
                <a:schemeClr val="accent3"/>
              </a:buClr>
              <a:buSzPts val="1800"/>
              <a:buNone/>
              <a:defRPr sz="1800">
                <a:solidFill>
                  <a:schemeClr val="accent3"/>
                </a:solidFill>
              </a:defRPr>
            </a:lvl2pPr>
            <a:lvl3pPr lvl="2" algn="l">
              <a:lnSpc>
                <a:spcPct val="100000"/>
              </a:lnSpc>
              <a:spcBef>
                <a:spcPts val="0"/>
              </a:spcBef>
              <a:spcAft>
                <a:spcPts val="0"/>
              </a:spcAft>
              <a:buClr>
                <a:schemeClr val="accent3"/>
              </a:buClr>
              <a:buSzPts val="1800"/>
              <a:buNone/>
              <a:defRPr sz="1800">
                <a:solidFill>
                  <a:schemeClr val="accent3"/>
                </a:solidFill>
              </a:defRPr>
            </a:lvl3pPr>
            <a:lvl4pPr lvl="3" algn="l">
              <a:lnSpc>
                <a:spcPct val="100000"/>
              </a:lnSpc>
              <a:spcBef>
                <a:spcPts val="0"/>
              </a:spcBef>
              <a:spcAft>
                <a:spcPts val="0"/>
              </a:spcAft>
              <a:buClr>
                <a:schemeClr val="accent3"/>
              </a:buClr>
              <a:buSzPts val="1800"/>
              <a:buNone/>
              <a:defRPr sz="1800">
                <a:solidFill>
                  <a:schemeClr val="accent3"/>
                </a:solidFill>
              </a:defRPr>
            </a:lvl4pPr>
            <a:lvl5pPr lvl="4" algn="l">
              <a:lnSpc>
                <a:spcPct val="100000"/>
              </a:lnSpc>
              <a:spcBef>
                <a:spcPts val="0"/>
              </a:spcBef>
              <a:spcAft>
                <a:spcPts val="0"/>
              </a:spcAft>
              <a:buClr>
                <a:schemeClr val="accent3"/>
              </a:buClr>
              <a:buSzPts val="1800"/>
              <a:buNone/>
              <a:defRPr sz="1800">
                <a:solidFill>
                  <a:schemeClr val="accent3"/>
                </a:solidFill>
              </a:defRPr>
            </a:lvl5pPr>
            <a:lvl6pPr lvl="5" algn="l">
              <a:lnSpc>
                <a:spcPct val="100000"/>
              </a:lnSpc>
              <a:spcBef>
                <a:spcPts val="0"/>
              </a:spcBef>
              <a:spcAft>
                <a:spcPts val="0"/>
              </a:spcAft>
              <a:buClr>
                <a:schemeClr val="accent3"/>
              </a:buClr>
              <a:buSzPts val="1800"/>
              <a:buNone/>
              <a:defRPr sz="1800">
                <a:solidFill>
                  <a:schemeClr val="accent3"/>
                </a:solidFill>
              </a:defRPr>
            </a:lvl6pPr>
            <a:lvl7pPr lvl="6" algn="l">
              <a:lnSpc>
                <a:spcPct val="100000"/>
              </a:lnSpc>
              <a:spcBef>
                <a:spcPts val="0"/>
              </a:spcBef>
              <a:spcAft>
                <a:spcPts val="0"/>
              </a:spcAft>
              <a:buClr>
                <a:schemeClr val="accent3"/>
              </a:buClr>
              <a:buSzPts val="1800"/>
              <a:buNone/>
              <a:defRPr sz="1800">
                <a:solidFill>
                  <a:schemeClr val="accent3"/>
                </a:solidFill>
              </a:defRPr>
            </a:lvl7pPr>
            <a:lvl8pPr lvl="7" algn="l">
              <a:lnSpc>
                <a:spcPct val="100000"/>
              </a:lnSpc>
              <a:spcBef>
                <a:spcPts val="0"/>
              </a:spcBef>
              <a:spcAft>
                <a:spcPts val="0"/>
              </a:spcAft>
              <a:buClr>
                <a:schemeClr val="accent3"/>
              </a:buClr>
              <a:buSzPts val="1800"/>
              <a:buNone/>
              <a:defRPr sz="1800">
                <a:solidFill>
                  <a:schemeClr val="accent3"/>
                </a:solidFill>
              </a:defRPr>
            </a:lvl8pPr>
            <a:lvl9pPr lvl="8" algn="l">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94" name="Google Shape;94;p14"/>
          <p:cNvSpPr txBox="1">
            <a:spLocks noGrp="1"/>
          </p:cNvSpPr>
          <p:nvPr>
            <p:ph type="subTitle" idx="8"/>
          </p:nvPr>
        </p:nvSpPr>
        <p:spPr>
          <a:xfrm>
            <a:off x="5208500" y="3330968"/>
            <a:ext cx="1664100" cy="9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000"/>
              <a:buNone/>
              <a:defRPr sz="1000">
                <a:solidFill>
                  <a:schemeClr val="accent2"/>
                </a:solidFill>
              </a:defRPr>
            </a:lvl1pPr>
            <a:lvl2pPr lvl="1" algn="l">
              <a:lnSpc>
                <a:spcPct val="100000"/>
              </a:lnSpc>
              <a:spcBef>
                <a:spcPts val="0"/>
              </a:spcBef>
              <a:spcAft>
                <a:spcPts val="0"/>
              </a:spcAft>
              <a:buClr>
                <a:schemeClr val="accent2"/>
              </a:buClr>
              <a:buSzPts val="1000"/>
              <a:buNone/>
              <a:defRPr sz="1000">
                <a:solidFill>
                  <a:schemeClr val="accent2"/>
                </a:solidFill>
              </a:defRPr>
            </a:lvl2pPr>
            <a:lvl3pPr lvl="2" algn="l">
              <a:lnSpc>
                <a:spcPct val="100000"/>
              </a:lnSpc>
              <a:spcBef>
                <a:spcPts val="0"/>
              </a:spcBef>
              <a:spcAft>
                <a:spcPts val="0"/>
              </a:spcAft>
              <a:buClr>
                <a:schemeClr val="accent2"/>
              </a:buClr>
              <a:buSzPts val="1000"/>
              <a:buNone/>
              <a:defRPr sz="1000">
                <a:solidFill>
                  <a:schemeClr val="accent2"/>
                </a:solidFill>
              </a:defRPr>
            </a:lvl3pPr>
            <a:lvl4pPr lvl="3" algn="l">
              <a:lnSpc>
                <a:spcPct val="100000"/>
              </a:lnSpc>
              <a:spcBef>
                <a:spcPts val="0"/>
              </a:spcBef>
              <a:spcAft>
                <a:spcPts val="0"/>
              </a:spcAft>
              <a:buClr>
                <a:schemeClr val="accent2"/>
              </a:buClr>
              <a:buSzPts val="1000"/>
              <a:buNone/>
              <a:defRPr sz="1000">
                <a:solidFill>
                  <a:schemeClr val="accent2"/>
                </a:solidFill>
              </a:defRPr>
            </a:lvl4pPr>
            <a:lvl5pPr lvl="4" algn="l">
              <a:lnSpc>
                <a:spcPct val="100000"/>
              </a:lnSpc>
              <a:spcBef>
                <a:spcPts val="0"/>
              </a:spcBef>
              <a:spcAft>
                <a:spcPts val="0"/>
              </a:spcAft>
              <a:buClr>
                <a:schemeClr val="accent2"/>
              </a:buClr>
              <a:buSzPts val="1000"/>
              <a:buNone/>
              <a:defRPr sz="1000">
                <a:solidFill>
                  <a:schemeClr val="accent2"/>
                </a:solidFill>
              </a:defRPr>
            </a:lvl5pPr>
            <a:lvl6pPr lvl="5" algn="l">
              <a:lnSpc>
                <a:spcPct val="100000"/>
              </a:lnSpc>
              <a:spcBef>
                <a:spcPts val="0"/>
              </a:spcBef>
              <a:spcAft>
                <a:spcPts val="0"/>
              </a:spcAft>
              <a:buClr>
                <a:schemeClr val="accent2"/>
              </a:buClr>
              <a:buSzPts val="1000"/>
              <a:buNone/>
              <a:defRPr sz="1000">
                <a:solidFill>
                  <a:schemeClr val="accent2"/>
                </a:solidFill>
              </a:defRPr>
            </a:lvl6pPr>
            <a:lvl7pPr lvl="6" algn="l">
              <a:lnSpc>
                <a:spcPct val="100000"/>
              </a:lnSpc>
              <a:spcBef>
                <a:spcPts val="0"/>
              </a:spcBef>
              <a:spcAft>
                <a:spcPts val="0"/>
              </a:spcAft>
              <a:buClr>
                <a:schemeClr val="accent2"/>
              </a:buClr>
              <a:buSzPts val="1000"/>
              <a:buNone/>
              <a:defRPr sz="1000">
                <a:solidFill>
                  <a:schemeClr val="accent2"/>
                </a:solidFill>
              </a:defRPr>
            </a:lvl7pPr>
            <a:lvl8pPr lvl="7" algn="l">
              <a:lnSpc>
                <a:spcPct val="100000"/>
              </a:lnSpc>
              <a:spcBef>
                <a:spcPts val="0"/>
              </a:spcBef>
              <a:spcAft>
                <a:spcPts val="0"/>
              </a:spcAft>
              <a:buClr>
                <a:schemeClr val="accent2"/>
              </a:buClr>
              <a:buSzPts val="1000"/>
              <a:buNone/>
              <a:defRPr sz="1000">
                <a:solidFill>
                  <a:schemeClr val="accent2"/>
                </a:solidFill>
              </a:defRPr>
            </a:lvl8pPr>
            <a:lvl9pPr lvl="8" algn="l">
              <a:lnSpc>
                <a:spcPct val="100000"/>
              </a:lnSpc>
              <a:spcBef>
                <a:spcPts val="0"/>
              </a:spcBef>
              <a:spcAft>
                <a:spcPts val="0"/>
              </a:spcAft>
              <a:buClr>
                <a:schemeClr val="accent2"/>
              </a:buClr>
              <a:buSzPts val="1000"/>
              <a:buNone/>
              <a:defRPr sz="10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ive Columns">
  <p:cSld name="CUSTOM_19">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97" name="Google Shape;97;p15"/>
          <p:cNvSpPr txBox="1">
            <a:spLocks noGrp="1"/>
          </p:cNvSpPr>
          <p:nvPr>
            <p:ph type="ctrTitle" idx="2"/>
          </p:nvPr>
        </p:nvSpPr>
        <p:spPr>
          <a:xfrm>
            <a:off x="1478623" y="2414350"/>
            <a:ext cx="1440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3"/>
              </a:buClr>
              <a:buSzPts val="1800"/>
              <a:buNone/>
              <a:defRPr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98" name="Google Shape;98;p15"/>
          <p:cNvSpPr txBox="1">
            <a:spLocks noGrp="1"/>
          </p:cNvSpPr>
          <p:nvPr>
            <p:ph type="ctrTitle" idx="3"/>
          </p:nvPr>
        </p:nvSpPr>
        <p:spPr>
          <a:xfrm>
            <a:off x="3851645" y="2414350"/>
            <a:ext cx="1440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3"/>
              </a:buClr>
              <a:buSzPts val="1800"/>
              <a:buNone/>
              <a:defRPr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99" name="Google Shape;99;p15"/>
          <p:cNvSpPr txBox="1">
            <a:spLocks noGrp="1"/>
          </p:cNvSpPr>
          <p:nvPr>
            <p:ph type="ctrTitle" idx="4"/>
          </p:nvPr>
        </p:nvSpPr>
        <p:spPr>
          <a:xfrm>
            <a:off x="6262320" y="2414350"/>
            <a:ext cx="1440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3"/>
              </a:buClr>
              <a:buSzPts val="1800"/>
              <a:buNone/>
              <a:defRPr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100" name="Google Shape;100;p15"/>
          <p:cNvSpPr txBox="1">
            <a:spLocks noGrp="1"/>
          </p:cNvSpPr>
          <p:nvPr>
            <p:ph type="ctrTitle" idx="5"/>
          </p:nvPr>
        </p:nvSpPr>
        <p:spPr>
          <a:xfrm>
            <a:off x="2635445" y="4411486"/>
            <a:ext cx="1440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3"/>
              </a:buClr>
              <a:buSzPts val="1800"/>
              <a:buNone/>
              <a:defRPr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101" name="Google Shape;101;p15"/>
          <p:cNvSpPr txBox="1">
            <a:spLocks noGrp="1"/>
          </p:cNvSpPr>
          <p:nvPr>
            <p:ph type="ctrTitle" idx="6"/>
          </p:nvPr>
        </p:nvSpPr>
        <p:spPr>
          <a:xfrm>
            <a:off x="5067845" y="4411486"/>
            <a:ext cx="1440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3"/>
              </a:buClr>
              <a:buSzPts val="1800"/>
              <a:buNone/>
              <a:defRPr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102" name="Google Shape;102;p15"/>
          <p:cNvSpPr txBox="1">
            <a:spLocks noGrp="1"/>
          </p:cNvSpPr>
          <p:nvPr>
            <p:ph type="title" idx="7"/>
          </p:nvPr>
        </p:nvSpPr>
        <p:spPr>
          <a:xfrm>
            <a:off x="2635452" y="3823332"/>
            <a:ext cx="14406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400"/>
              <a:buNone/>
              <a:defRPr sz="2400">
                <a:solidFill>
                  <a:schemeClr val="accent3"/>
                </a:solidFill>
              </a:defRPr>
            </a:lvl1pPr>
            <a:lvl2pPr lvl="1"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103" name="Google Shape;103;p15"/>
          <p:cNvSpPr txBox="1">
            <a:spLocks noGrp="1"/>
          </p:cNvSpPr>
          <p:nvPr>
            <p:ph type="title" idx="8"/>
          </p:nvPr>
        </p:nvSpPr>
        <p:spPr>
          <a:xfrm>
            <a:off x="5081024" y="3823332"/>
            <a:ext cx="14406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400"/>
              <a:buNone/>
              <a:defRPr sz="2400">
                <a:solidFill>
                  <a:schemeClr val="accent3"/>
                </a:solidFill>
              </a:defRPr>
            </a:lvl1pPr>
            <a:lvl2pPr lvl="1"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104" name="Google Shape;104;p15"/>
          <p:cNvSpPr txBox="1">
            <a:spLocks noGrp="1"/>
          </p:cNvSpPr>
          <p:nvPr>
            <p:ph type="title" idx="9"/>
          </p:nvPr>
        </p:nvSpPr>
        <p:spPr>
          <a:xfrm>
            <a:off x="3851652" y="1836550"/>
            <a:ext cx="14406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400"/>
              <a:buNone/>
              <a:defRPr sz="2400">
                <a:solidFill>
                  <a:schemeClr val="accent3"/>
                </a:solidFill>
              </a:defRPr>
            </a:lvl1pPr>
            <a:lvl2pPr lvl="1"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105" name="Google Shape;105;p15"/>
          <p:cNvSpPr txBox="1">
            <a:spLocks noGrp="1"/>
          </p:cNvSpPr>
          <p:nvPr>
            <p:ph type="title" idx="13"/>
          </p:nvPr>
        </p:nvSpPr>
        <p:spPr>
          <a:xfrm>
            <a:off x="6262328" y="1836550"/>
            <a:ext cx="14406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400"/>
              <a:buNone/>
              <a:defRPr sz="2400">
                <a:solidFill>
                  <a:schemeClr val="accent3"/>
                </a:solidFill>
              </a:defRPr>
            </a:lvl1pPr>
            <a:lvl2pPr lvl="1"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106" name="Google Shape;106;p15"/>
          <p:cNvSpPr txBox="1">
            <a:spLocks noGrp="1"/>
          </p:cNvSpPr>
          <p:nvPr>
            <p:ph type="title" idx="14"/>
          </p:nvPr>
        </p:nvSpPr>
        <p:spPr>
          <a:xfrm>
            <a:off x="1478623" y="1836550"/>
            <a:ext cx="14406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400"/>
              <a:buNone/>
              <a:defRPr sz="2400">
                <a:solidFill>
                  <a:schemeClr val="accent3"/>
                </a:solidFill>
              </a:defRPr>
            </a:lvl1pPr>
            <a:lvl2pPr lvl="1"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6_1">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4184500" y="1612400"/>
            <a:ext cx="4209300" cy="851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4800"/>
              <a:buNone/>
              <a:defRPr sz="4800">
                <a:solidFill>
                  <a:schemeClr val="accent1"/>
                </a:solidFill>
              </a:defRPr>
            </a:lvl2pPr>
            <a:lvl3pPr lvl="2" algn="ctr">
              <a:lnSpc>
                <a:spcPct val="100000"/>
              </a:lnSpc>
              <a:spcBef>
                <a:spcPts val="0"/>
              </a:spcBef>
              <a:spcAft>
                <a:spcPts val="0"/>
              </a:spcAft>
              <a:buClr>
                <a:schemeClr val="accent1"/>
              </a:buClr>
              <a:buSzPts val="4800"/>
              <a:buNone/>
              <a:defRPr sz="4800">
                <a:solidFill>
                  <a:schemeClr val="accent1"/>
                </a:solidFill>
              </a:defRPr>
            </a:lvl3pPr>
            <a:lvl4pPr lvl="3" algn="ctr">
              <a:lnSpc>
                <a:spcPct val="100000"/>
              </a:lnSpc>
              <a:spcBef>
                <a:spcPts val="0"/>
              </a:spcBef>
              <a:spcAft>
                <a:spcPts val="0"/>
              </a:spcAft>
              <a:buClr>
                <a:schemeClr val="accent1"/>
              </a:buClr>
              <a:buSzPts val="4800"/>
              <a:buNone/>
              <a:defRPr sz="4800">
                <a:solidFill>
                  <a:schemeClr val="accent1"/>
                </a:solidFill>
              </a:defRPr>
            </a:lvl4pPr>
            <a:lvl5pPr lvl="4" algn="ctr">
              <a:lnSpc>
                <a:spcPct val="100000"/>
              </a:lnSpc>
              <a:spcBef>
                <a:spcPts val="0"/>
              </a:spcBef>
              <a:spcAft>
                <a:spcPts val="0"/>
              </a:spcAft>
              <a:buClr>
                <a:schemeClr val="accent1"/>
              </a:buClr>
              <a:buSzPts val="4800"/>
              <a:buNone/>
              <a:defRPr sz="4800">
                <a:solidFill>
                  <a:schemeClr val="accent1"/>
                </a:solidFill>
              </a:defRPr>
            </a:lvl5pPr>
            <a:lvl6pPr lvl="5" algn="ctr">
              <a:lnSpc>
                <a:spcPct val="100000"/>
              </a:lnSpc>
              <a:spcBef>
                <a:spcPts val="0"/>
              </a:spcBef>
              <a:spcAft>
                <a:spcPts val="0"/>
              </a:spcAft>
              <a:buClr>
                <a:schemeClr val="accent1"/>
              </a:buClr>
              <a:buSzPts val="4800"/>
              <a:buNone/>
              <a:defRPr sz="4800">
                <a:solidFill>
                  <a:schemeClr val="accent1"/>
                </a:solidFill>
              </a:defRPr>
            </a:lvl6pPr>
            <a:lvl7pPr lvl="6" algn="ctr">
              <a:lnSpc>
                <a:spcPct val="100000"/>
              </a:lnSpc>
              <a:spcBef>
                <a:spcPts val="0"/>
              </a:spcBef>
              <a:spcAft>
                <a:spcPts val="0"/>
              </a:spcAft>
              <a:buClr>
                <a:schemeClr val="accent1"/>
              </a:buClr>
              <a:buSzPts val="4800"/>
              <a:buNone/>
              <a:defRPr sz="4800">
                <a:solidFill>
                  <a:schemeClr val="accent1"/>
                </a:solidFill>
              </a:defRPr>
            </a:lvl7pPr>
            <a:lvl8pPr lvl="7" algn="ctr">
              <a:lnSpc>
                <a:spcPct val="100000"/>
              </a:lnSpc>
              <a:spcBef>
                <a:spcPts val="0"/>
              </a:spcBef>
              <a:spcAft>
                <a:spcPts val="0"/>
              </a:spcAft>
              <a:buClr>
                <a:schemeClr val="accent1"/>
              </a:buClr>
              <a:buSzPts val="4800"/>
              <a:buNone/>
              <a:defRPr sz="4800">
                <a:solidFill>
                  <a:schemeClr val="accent1"/>
                </a:solidFill>
              </a:defRPr>
            </a:lvl8pPr>
            <a:lvl9pPr lvl="8" algn="ctr">
              <a:lnSpc>
                <a:spcPct val="100000"/>
              </a:lnSpc>
              <a:spcBef>
                <a:spcPts val="0"/>
              </a:spcBef>
              <a:spcAft>
                <a:spcPts val="0"/>
              </a:spcAft>
              <a:buClr>
                <a:schemeClr val="accent1"/>
              </a:buClr>
              <a:buSzPts val="4800"/>
              <a:buNone/>
              <a:defRPr sz="4800">
                <a:solidFill>
                  <a:schemeClr val="accent1"/>
                </a:solidFill>
              </a:defRPr>
            </a:lvl9pPr>
          </a:lstStyle>
          <a:p>
            <a:endParaRPr/>
          </a:p>
        </p:txBody>
      </p:sp>
      <p:sp>
        <p:nvSpPr>
          <p:cNvPr id="109" name="Google Shape;109;p16"/>
          <p:cNvSpPr txBox="1">
            <a:spLocks noGrp="1"/>
          </p:cNvSpPr>
          <p:nvPr>
            <p:ph type="subTitle" idx="1"/>
          </p:nvPr>
        </p:nvSpPr>
        <p:spPr>
          <a:xfrm flipH="1">
            <a:off x="3970600" y="2556400"/>
            <a:ext cx="4423200" cy="3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Clr>
                <a:schemeClr val="accent2"/>
              </a:buClr>
              <a:buSzPts val="12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200"/>
              <a:buNone/>
              <a:defRPr>
                <a:solidFill>
                  <a:schemeClr val="accent2"/>
                </a:solidFill>
              </a:defRPr>
            </a:lvl4pPr>
            <a:lvl5pPr lvl="4" algn="l">
              <a:lnSpc>
                <a:spcPct val="100000"/>
              </a:lnSpc>
              <a:spcBef>
                <a:spcPts val="0"/>
              </a:spcBef>
              <a:spcAft>
                <a:spcPts val="0"/>
              </a:spcAft>
              <a:buClr>
                <a:schemeClr val="accent2"/>
              </a:buClr>
              <a:buSzPts val="1200"/>
              <a:buNone/>
              <a:defRPr>
                <a:solidFill>
                  <a:schemeClr val="accent2"/>
                </a:solidFill>
              </a:defRPr>
            </a:lvl5pPr>
            <a:lvl6pPr lvl="5" algn="l">
              <a:lnSpc>
                <a:spcPct val="100000"/>
              </a:lnSpc>
              <a:spcBef>
                <a:spcPts val="0"/>
              </a:spcBef>
              <a:spcAft>
                <a:spcPts val="0"/>
              </a:spcAft>
              <a:buClr>
                <a:schemeClr val="accent2"/>
              </a:buClr>
              <a:buSzPts val="12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200"/>
              <a:buNone/>
              <a:defRPr>
                <a:solidFill>
                  <a:schemeClr val="accent2"/>
                </a:solidFill>
              </a:defRPr>
            </a:lvl8pPr>
            <a:lvl9pPr lvl="8" algn="l">
              <a:lnSpc>
                <a:spcPct val="100000"/>
              </a:lnSpc>
              <a:spcBef>
                <a:spcPts val="0"/>
              </a:spcBef>
              <a:spcAft>
                <a:spcPts val="0"/>
              </a:spcAft>
              <a:buClr>
                <a:schemeClr val="accent2"/>
              </a:buClr>
              <a:buSzPts val="1200"/>
              <a:buNone/>
              <a:defRPr>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p:cSld name="CUSTOM_6_1_2">
    <p:spTree>
      <p:nvGrpSpPr>
        <p:cNvPr id="1" name="Shape 110"/>
        <p:cNvGrpSpPr/>
        <p:nvPr/>
      </p:nvGrpSpPr>
      <p:grpSpPr>
        <a:xfrm>
          <a:off x="0" y="0"/>
          <a:ext cx="0" cy="0"/>
          <a:chOff x="0" y="0"/>
          <a:chExt cx="0" cy="0"/>
        </a:xfrm>
      </p:grpSpPr>
      <p:sp>
        <p:nvSpPr>
          <p:cNvPr id="111" name="Google Shape;111;p17"/>
          <p:cNvSpPr txBox="1">
            <a:spLocks noGrp="1"/>
          </p:cNvSpPr>
          <p:nvPr>
            <p:ph type="subTitle" idx="1"/>
          </p:nvPr>
        </p:nvSpPr>
        <p:spPr>
          <a:xfrm>
            <a:off x="2795250" y="1792450"/>
            <a:ext cx="3553500" cy="16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2" name="Google Shape;112;p17"/>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CUSTOM_10">
    <p:spTree>
      <p:nvGrpSpPr>
        <p:cNvPr id="1" name="Shape 113"/>
        <p:cNvGrpSpPr/>
        <p:nvPr/>
      </p:nvGrpSpPr>
      <p:grpSpPr>
        <a:xfrm>
          <a:off x="0" y="0"/>
          <a:ext cx="0" cy="0"/>
          <a:chOff x="0" y="0"/>
          <a:chExt cx="0" cy="0"/>
        </a:xfrm>
      </p:grpSpPr>
      <p:sp>
        <p:nvSpPr>
          <p:cNvPr id="114" name="Google Shape;114;p18"/>
          <p:cNvSpPr txBox="1">
            <a:spLocks noGrp="1"/>
          </p:cNvSpPr>
          <p:nvPr>
            <p:ph type="body" idx="1"/>
          </p:nvPr>
        </p:nvSpPr>
        <p:spPr>
          <a:xfrm>
            <a:off x="1208592" y="1753800"/>
            <a:ext cx="3446700" cy="1476000"/>
          </a:xfrm>
          <a:prstGeom prst="rect">
            <a:avLst/>
          </a:prstGeom>
          <a:noFill/>
          <a:ln>
            <a:noFill/>
          </a:ln>
        </p:spPr>
        <p:txBody>
          <a:bodyPr spcFirstLastPara="1" wrap="square" lIns="91425" tIns="91425" rIns="91425" bIns="91425" anchor="t" anchorCtr="0">
            <a:noAutofit/>
          </a:bodyPr>
          <a:lstStyle>
            <a:lvl1pPr marL="457200" lvl="0" indent="-285750" algn="l">
              <a:lnSpc>
                <a:spcPct val="115000"/>
              </a:lnSpc>
              <a:spcBef>
                <a:spcPts val="0"/>
              </a:spcBef>
              <a:spcAft>
                <a:spcPts val="0"/>
              </a:spcAft>
              <a:buClr>
                <a:schemeClr val="accent2"/>
              </a:buClr>
              <a:buSzPts val="900"/>
              <a:buChar char="●"/>
              <a:defRPr sz="900">
                <a:solidFill>
                  <a:schemeClr val="accent2"/>
                </a:solidFill>
              </a:defRPr>
            </a:lvl1pPr>
            <a:lvl2pPr marL="914400" lvl="1" indent="-285750" algn="l">
              <a:lnSpc>
                <a:spcPct val="115000"/>
              </a:lnSpc>
              <a:spcBef>
                <a:spcPts val="1600"/>
              </a:spcBef>
              <a:spcAft>
                <a:spcPts val="0"/>
              </a:spcAft>
              <a:buClr>
                <a:schemeClr val="accent2"/>
              </a:buClr>
              <a:buSzPts val="900"/>
              <a:buChar char="○"/>
              <a:defRPr sz="900">
                <a:solidFill>
                  <a:schemeClr val="accent2"/>
                </a:solidFill>
              </a:defRPr>
            </a:lvl2pPr>
            <a:lvl3pPr marL="1371600" lvl="2" indent="-285750" algn="l">
              <a:lnSpc>
                <a:spcPct val="115000"/>
              </a:lnSpc>
              <a:spcBef>
                <a:spcPts val="1600"/>
              </a:spcBef>
              <a:spcAft>
                <a:spcPts val="0"/>
              </a:spcAft>
              <a:buClr>
                <a:schemeClr val="accent2"/>
              </a:buClr>
              <a:buSzPts val="900"/>
              <a:buChar char="■"/>
              <a:defRPr sz="900">
                <a:solidFill>
                  <a:schemeClr val="accent2"/>
                </a:solidFill>
              </a:defRPr>
            </a:lvl3pPr>
            <a:lvl4pPr marL="1828800" lvl="3" indent="-285750" algn="l">
              <a:lnSpc>
                <a:spcPct val="115000"/>
              </a:lnSpc>
              <a:spcBef>
                <a:spcPts val="1600"/>
              </a:spcBef>
              <a:spcAft>
                <a:spcPts val="0"/>
              </a:spcAft>
              <a:buClr>
                <a:schemeClr val="accent2"/>
              </a:buClr>
              <a:buSzPts val="900"/>
              <a:buChar char="●"/>
              <a:defRPr sz="900">
                <a:solidFill>
                  <a:schemeClr val="accent2"/>
                </a:solidFill>
              </a:defRPr>
            </a:lvl4pPr>
            <a:lvl5pPr marL="2286000" lvl="4" indent="-285750" algn="l">
              <a:lnSpc>
                <a:spcPct val="115000"/>
              </a:lnSpc>
              <a:spcBef>
                <a:spcPts val="1600"/>
              </a:spcBef>
              <a:spcAft>
                <a:spcPts val="0"/>
              </a:spcAft>
              <a:buClr>
                <a:schemeClr val="accent2"/>
              </a:buClr>
              <a:buSzPts val="900"/>
              <a:buChar char="○"/>
              <a:defRPr sz="900">
                <a:solidFill>
                  <a:schemeClr val="accent2"/>
                </a:solidFill>
              </a:defRPr>
            </a:lvl5pPr>
            <a:lvl6pPr marL="2743200" lvl="5" indent="-285750" algn="l">
              <a:lnSpc>
                <a:spcPct val="115000"/>
              </a:lnSpc>
              <a:spcBef>
                <a:spcPts val="1600"/>
              </a:spcBef>
              <a:spcAft>
                <a:spcPts val="0"/>
              </a:spcAft>
              <a:buClr>
                <a:schemeClr val="accent2"/>
              </a:buClr>
              <a:buSzPts val="900"/>
              <a:buChar char="■"/>
              <a:defRPr sz="900">
                <a:solidFill>
                  <a:schemeClr val="accent2"/>
                </a:solidFill>
              </a:defRPr>
            </a:lvl6pPr>
            <a:lvl7pPr marL="3200400" lvl="6" indent="-285750" algn="l">
              <a:lnSpc>
                <a:spcPct val="115000"/>
              </a:lnSpc>
              <a:spcBef>
                <a:spcPts val="1600"/>
              </a:spcBef>
              <a:spcAft>
                <a:spcPts val="0"/>
              </a:spcAft>
              <a:buClr>
                <a:schemeClr val="accent2"/>
              </a:buClr>
              <a:buSzPts val="900"/>
              <a:buChar char="●"/>
              <a:defRPr sz="900">
                <a:solidFill>
                  <a:schemeClr val="accent2"/>
                </a:solidFill>
              </a:defRPr>
            </a:lvl7pPr>
            <a:lvl8pPr marL="3657600" lvl="7" indent="-285750" algn="l">
              <a:lnSpc>
                <a:spcPct val="115000"/>
              </a:lnSpc>
              <a:spcBef>
                <a:spcPts val="1600"/>
              </a:spcBef>
              <a:spcAft>
                <a:spcPts val="0"/>
              </a:spcAft>
              <a:buClr>
                <a:schemeClr val="accent2"/>
              </a:buClr>
              <a:buSzPts val="900"/>
              <a:buChar char="○"/>
              <a:defRPr sz="900">
                <a:solidFill>
                  <a:schemeClr val="accent2"/>
                </a:solidFill>
              </a:defRPr>
            </a:lvl8pPr>
            <a:lvl9pPr marL="4114800" lvl="8" indent="-285750" algn="l">
              <a:lnSpc>
                <a:spcPct val="115000"/>
              </a:lnSpc>
              <a:spcBef>
                <a:spcPts val="1600"/>
              </a:spcBef>
              <a:spcAft>
                <a:spcPts val="1600"/>
              </a:spcAft>
              <a:buClr>
                <a:schemeClr val="accent2"/>
              </a:buClr>
              <a:buSzPts val="900"/>
              <a:buChar char="■"/>
              <a:defRPr sz="900">
                <a:solidFill>
                  <a:schemeClr val="accent2"/>
                </a:solidFill>
              </a:defRPr>
            </a:lvl9pPr>
          </a:lstStyle>
          <a:p>
            <a:endParaRPr/>
          </a:p>
        </p:txBody>
      </p:sp>
      <p:sp>
        <p:nvSpPr>
          <p:cNvPr id="115" name="Google Shape;115;p18"/>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116" name="Google Shape;116;p18"/>
          <p:cNvSpPr txBox="1">
            <a:spLocks noGrp="1"/>
          </p:cNvSpPr>
          <p:nvPr>
            <p:ph type="body" idx="2"/>
          </p:nvPr>
        </p:nvSpPr>
        <p:spPr>
          <a:xfrm>
            <a:off x="4488708" y="1753800"/>
            <a:ext cx="3446700" cy="1476000"/>
          </a:xfrm>
          <a:prstGeom prst="rect">
            <a:avLst/>
          </a:prstGeom>
          <a:noFill/>
          <a:ln>
            <a:noFill/>
          </a:ln>
        </p:spPr>
        <p:txBody>
          <a:bodyPr spcFirstLastPara="1" wrap="square" lIns="91425" tIns="91425" rIns="91425" bIns="91425" anchor="t" anchorCtr="0">
            <a:noAutofit/>
          </a:bodyPr>
          <a:lstStyle>
            <a:lvl1pPr marL="457200" lvl="0" indent="-285750" algn="l">
              <a:lnSpc>
                <a:spcPct val="115000"/>
              </a:lnSpc>
              <a:spcBef>
                <a:spcPts val="0"/>
              </a:spcBef>
              <a:spcAft>
                <a:spcPts val="0"/>
              </a:spcAft>
              <a:buClr>
                <a:schemeClr val="accent2"/>
              </a:buClr>
              <a:buSzPts val="900"/>
              <a:buChar char="●"/>
              <a:defRPr sz="900">
                <a:solidFill>
                  <a:schemeClr val="accent2"/>
                </a:solidFill>
              </a:defRPr>
            </a:lvl1pPr>
            <a:lvl2pPr marL="914400" lvl="1" indent="-285750" algn="l">
              <a:lnSpc>
                <a:spcPct val="115000"/>
              </a:lnSpc>
              <a:spcBef>
                <a:spcPts val="1600"/>
              </a:spcBef>
              <a:spcAft>
                <a:spcPts val="0"/>
              </a:spcAft>
              <a:buClr>
                <a:schemeClr val="accent2"/>
              </a:buClr>
              <a:buSzPts val="900"/>
              <a:buChar char="○"/>
              <a:defRPr sz="900">
                <a:solidFill>
                  <a:schemeClr val="accent2"/>
                </a:solidFill>
              </a:defRPr>
            </a:lvl2pPr>
            <a:lvl3pPr marL="1371600" lvl="2" indent="-285750" algn="l">
              <a:lnSpc>
                <a:spcPct val="115000"/>
              </a:lnSpc>
              <a:spcBef>
                <a:spcPts val="1600"/>
              </a:spcBef>
              <a:spcAft>
                <a:spcPts val="0"/>
              </a:spcAft>
              <a:buClr>
                <a:schemeClr val="accent2"/>
              </a:buClr>
              <a:buSzPts val="900"/>
              <a:buChar char="■"/>
              <a:defRPr sz="900">
                <a:solidFill>
                  <a:schemeClr val="accent2"/>
                </a:solidFill>
              </a:defRPr>
            </a:lvl3pPr>
            <a:lvl4pPr marL="1828800" lvl="3" indent="-285750" algn="l">
              <a:lnSpc>
                <a:spcPct val="115000"/>
              </a:lnSpc>
              <a:spcBef>
                <a:spcPts val="1600"/>
              </a:spcBef>
              <a:spcAft>
                <a:spcPts val="0"/>
              </a:spcAft>
              <a:buClr>
                <a:schemeClr val="accent2"/>
              </a:buClr>
              <a:buSzPts val="900"/>
              <a:buChar char="●"/>
              <a:defRPr sz="900">
                <a:solidFill>
                  <a:schemeClr val="accent2"/>
                </a:solidFill>
              </a:defRPr>
            </a:lvl4pPr>
            <a:lvl5pPr marL="2286000" lvl="4" indent="-285750" algn="l">
              <a:lnSpc>
                <a:spcPct val="115000"/>
              </a:lnSpc>
              <a:spcBef>
                <a:spcPts val="1600"/>
              </a:spcBef>
              <a:spcAft>
                <a:spcPts val="0"/>
              </a:spcAft>
              <a:buClr>
                <a:schemeClr val="accent2"/>
              </a:buClr>
              <a:buSzPts val="900"/>
              <a:buChar char="○"/>
              <a:defRPr sz="900">
                <a:solidFill>
                  <a:schemeClr val="accent2"/>
                </a:solidFill>
              </a:defRPr>
            </a:lvl5pPr>
            <a:lvl6pPr marL="2743200" lvl="5" indent="-285750" algn="l">
              <a:lnSpc>
                <a:spcPct val="115000"/>
              </a:lnSpc>
              <a:spcBef>
                <a:spcPts val="1600"/>
              </a:spcBef>
              <a:spcAft>
                <a:spcPts val="0"/>
              </a:spcAft>
              <a:buClr>
                <a:schemeClr val="accent2"/>
              </a:buClr>
              <a:buSzPts val="900"/>
              <a:buChar char="■"/>
              <a:defRPr sz="900">
                <a:solidFill>
                  <a:schemeClr val="accent2"/>
                </a:solidFill>
              </a:defRPr>
            </a:lvl6pPr>
            <a:lvl7pPr marL="3200400" lvl="6" indent="-285750" algn="l">
              <a:lnSpc>
                <a:spcPct val="115000"/>
              </a:lnSpc>
              <a:spcBef>
                <a:spcPts val="1600"/>
              </a:spcBef>
              <a:spcAft>
                <a:spcPts val="0"/>
              </a:spcAft>
              <a:buClr>
                <a:schemeClr val="accent2"/>
              </a:buClr>
              <a:buSzPts val="900"/>
              <a:buChar char="●"/>
              <a:defRPr sz="900">
                <a:solidFill>
                  <a:schemeClr val="accent2"/>
                </a:solidFill>
              </a:defRPr>
            </a:lvl7pPr>
            <a:lvl8pPr marL="3657600" lvl="7" indent="-285750" algn="l">
              <a:lnSpc>
                <a:spcPct val="115000"/>
              </a:lnSpc>
              <a:spcBef>
                <a:spcPts val="1600"/>
              </a:spcBef>
              <a:spcAft>
                <a:spcPts val="0"/>
              </a:spcAft>
              <a:buClr>
                <a:schemeClr val="accent2"/>
              </a:buClr>
              <a:buSzPts val="900"/>
              <a:buChar char="○"/>
              <a:defRPr sz="900">
                <a:solidFill>
                  <a:schemeClr val="accent2"/>
                </a:solidFill>
              </a:defRPr>
            </a:lvl8pPr>
            <a:lvl9pPr marL="4114800" lvl="8" indent="-285750" algn="l">
              <a:lnSpc>
                <a:spcPct val="115000"/>
              </a:lnSpc>
              <a:spcBef>
                <a:spcPts val="1600"/>
              </a:spcBef>
              <a:spcAft>
                <a:spcPts val="1600"/>
              </a:spcAft>
              <a:buClr>
                <a:schemeClr val="accent2"/>
              </a:buClr>
              <a:buSzPts val="900"/>
              <a:buChar char="■"/>
              <a:defRPr sz="900">
                <a:solidFill>
                  <a:schemeClr val="accent2"/>
                </a:solidFill>
              </a:defRPr>
            </a:lvl9pPr>
          </a:lstStyle>
          <a:p>
            <a:endParaRPr/>
          </a:p>
        </p:txBody>
      </p:sp>
      <p:sp>
        <p:nvSpPr>
          <p:cNvPr id="117" name="Google Shape;117;p18"/>
          <p:cNvSpPr txBox="1">
            <a:spLocks noGrp="1"/>
          </p:cNvSpPr>
          <p:nvPr>
            <p:ph type="subTitle" idx="3"/>
          </p:nvPr>
        </p:nvSpPr>
        <p:spPr>
          <a:xfrm>
            <a:off x="2487550" y="871275"/>
            <a:ext cx="4168800" cy="85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a:solidFill>
                  <a:schemeClr val="accent2"/>
                </a:solidFill>
              </a:defRPr>
            </a:lvl1pPr>
            <a:lvl2pPr lvl="1" algn="l">
              <a:lnSpc>
                <a:spcPct val="115000"/>
              </a:lnSpc>
              <a:spcBef>
                <a:spcPts val="1600"/>
              </a:spcBef>
              <a:spcAft>
                <a:spcPts val="0"/>
              </a:spcAft>
              <a:buSzPts val="1200"/>
              <a:buNone/>
              <a:defRPr>
                <a:solidFill>
                  <a:schemeClr val="accent2"/>
                </a:solidFill>
              </a:defRPr>
            </a:lvl2pPr>
            <a:lvl3pPr lvl="2" algn="l">
              <a:lnSpc>
                <a:spcPct val="115000"/>
              </a:lnSpc>
              <a:spcBef>
                <a:spcPts val="1600"/>
              </a:spcBef>
              <a:spcAft>
                <a:spcPts val="0"/>
              </a:spcAft>
              <a:buSzPts val="1200"/>
              <a:buNone/>
              <a:defRPr>
                <a:solidFill>
                  <a:schemeClr val="accent2"/>
                </a:solidFill>
              </a:defRPr>
            </a:lvl3pPr>
            <a:lvl4pPr lvl="3" algn="l">
              <a:lnSpc>
                <a:spcPct val="115000"/>
              </a:lnSpc>
              <a:spcBef>
                <a:spcPts val="1600"/>
              </a:spcBef>
              <a:spcAft>
                <a:spcPts val="0"/>
              </a:spcAft>
              <a:buSzPts val="1200"/>
              <a:buNone/>
              <a:defRPr>
                <a:solidFill>
                  <a:schemeClr val="accent2"/>
                </a:solidFill>
              </a:defRPr>
            </a:lvl4pPr>
            <a:lvl5pPr lvl="4" algn="l">
              <a:lnSpc>
                <a:spcPct val="115000"/>
              </a:lnSpc>
              <a:spcBef>
                <a:spcPts val="1600"/>
              </a:spcBef>
              <a:spcAft>
                <a:spcPts val="0"/>
              </a:spcAft>
              <a:buSzPts val="1200"/>
              <a:buNone/>
              <a:defRPr>
                <a:solidFill>
                  <a:schemeClr val="accent2"/>
                </a:solidFill>
              </a:defRPr>
            </a:lvl5pPr>
            <a:lvl6pPr lvl="5" algn="l">
              <a:lnSpc>
                <a:spcPct val="115000"/>
              </a:lnSpc>
              <a:spcBef>
                <a:spcPts val="1600"/>
              </a:spcBef>
              <a:spcAft>
                <a:spcPts val="0"/>
              </a:spcAft>
              <a:buSzPts val="1200"/>
              <a:buNone/>
              <a:defRPr>
                <a:solidFill>
                  <a:schemeClr val="accent2"/>
                </a:solidFill>
              </a:defRPr>
            </a:lvl6pPr>
            <a:lvl7pPr lvl="6" algn="l">
              <a:lnSpc>
                <a:spcPct val="115000"/>
              </a:lnSpc>
              <a:spcBef>
                <a:spcPts val="1600"/>
              </a:spcBef>
              <a:spcAft>
                <a:spcPts val="0"/>
              </a:spcAft>
              <a:buSzPts val="1200"/>
              <a:buNone/>
              <a:defRPr>
                <a:solidFill>
                  <a:schemeClr val="accent2"/>
                </a:solidFill>
              </a:defRPr>
            </a:lvl7pPr>
            <a:lvl8pPr lvl="7" algn="l">
              <a:lnSpc>
                <a:spcPct val="115000"/>
              </a:lnSpc>
              <a:spcBef>
                <a:spcPts val="1600"/>
              </a:spcBef>
              <a:spcAft>
                <a:spcPts val="0"/>
              </a:spcAft>
              <a:buSzPts val="1200"/>
              <a:buNone/>
              <a:defRPr>
                <a:solidFill>
                  <a:schemeClr val="accent2"/>
                </a:solidFill>
              </a:defRPr>
            </a:lvl8pPr>
            <a:lvl9pPr lvl="8" algn="l">
              <a:lnSpc>
                <a:spcPct val="115000"/>
              </a:lnSpc>
              <a:spcBef>
                <a:spcPts val="1600"/>
              </a:spcBef>
              <a:spcAft>
                <a:spcPts val="1600"/>
              </a:spcAft>
              <a:buSzPts val="1200"/>
              <a:buNone/>
              <a:defRPr>
                <a:solidFill>
                  <a:schemeClr val="accen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14">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flipH="1">
            <a:off x="6076197" y="1215553"/>
            <a:ext cx="3067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accent1"/>
              </a:buClr>
              <a:buSzPts val="2400"/>
              <a:buNone/>
              <a:defRPr sz="2400">
                <a:solidFill>
                  <a:schemeClr val="accent1"/>
                </a:solidFill>
              </a:defRPr>
            </a:lvl2pPr>
            <a:lvl3pPr lvl="2" algn="l">
              <a:lnSpc>
                <a:spcPct val="100000"/>
              </a:lnSpc>
              <a:spcBef>
                <a:spcPts val="0"/>
              </a:spcBef>
              <a:spcAft>
                <a:spcPts val="0"/>
              </a:spcAft>
              <a:buClr>
                <a:schemeClr val="accent1"/>
              </a:buClr>
              <a:buSzPts val="2400"/>
              <a:buNone/>
              <a:defRPr sz="2400">
                <a:solidFill>
                  <a:schemeClr val="accent1"/>
                </a:solidFill>
              </a:defRPr>
            </a:lvl3pPr>
            <a:lvl4pPr lvl="3" algn="l">
              <a:lnSpc>
                <a:spcPct val="100000"/>
              </a:lnSpc>
              <a:spcBef>
                <a:spcPts val="0"/>
              </a:spcBef>
              <a:spcAft>
                <a:spcPts val="0"/>
              </a:spcAft>
              <a:buClr>
                <a:schemeClr val="accent1"/>
              </a:buClr>
              <a:buSzPts val="2400"/>
              <a:buNone/>
              <a:defRPr sz="2400">
                <a:solidFill>
                  <a:schemeClr val="accent1"/>
                </a:solidFill>
              </a:defRPr>
            </a:lvl4pPr>
            <a:lvl5pPr lvl="4" algn="l">
              <a:lnSpc>
                <a:spcPct val="100000"/>
              </a:lnSpc>
              <a:spcBef>
                <a:spcPts val="0"/>
              </a:spcBef>
              <a:spcAft>
                <a:spcPts val="0"/>
              </a:spcAft>
              <a:buClr>
                <a:schemeClr val="accent1"/>
              </a:buClr>
              <a:buSzPts val="2400"/>
              <a:buNone/>
              <a:defRPr sz="2400">
                <a:solidFill>
                  <a:schemeClr val="accent1"/>
                </a:solidFill>
              </a:defRPr>
            </a:lvl5pPr>
            <a:lvl6pPr lvl="5" algn="l">
              <a:lnSpc>
                <a:spcPct val="100000"/>
              </a:lnSpc>
              <a:spcBef>
                <a:spcPts val="0"/>
              </a:spcBef>
              <a:spcAft>
                <a:spcPts val="0"/>
              </a:spcAft>
              <a:buClr>
                <a:schemeClr val="accent1"/>
              </a:buClr>
              <a:buSzPts val="2400"/>
              <a:buNone/>
              <a:defRPr sz="2400">
                <a:solidFill>
                  <a:schemeClr val="accent1"/>
                </a:solidFill>
              </a:defRPr>
            </a:lvl6pPr>
            <a:lvl7pPr lvl="6" algn="l">
              <a:lnSpc>
                <a:spcPct val="100000"/>
              </a:lnSpc>
              <a:spcBef>
                <a:spcPts val="0"/>
              </a:spcBef>
              <a:spcAft>
                <a:spcPts val="0"/>
              </a:spcAft>
              <a:buClr>
                <a:schemeClr val="accent1"/>
              </a:buClr>
              <a:buSzPts val="2400"/>
              <a:buNone/>
              <a:defRPr sz="2400">
                <a:solidFill>
                  <a:schemeClr val="accent1"/>
                </a:solidFill>
              </a:defRPr>
            </a:lvl7pPr>
            <a:lvl8pPr lvl="7" algn="l">
              <a:lnSpc>
                <a:spcPct val="100000"/>
              </a:lnSpc>
              <a:spcBef>
                <a:spcPts val="0"/>
              </a:spcBef>
              <a:spcAft>
                <a:spcPts val="0"/>
              </a:spcAft>
              <a:buClr>
                <a:schemeClr val="accent1"/>
              </a:buClr>
              <a:buSzPts val="2400"/>
              <a:buNone/>
              <a:defRPr sz="2400">
                <a:solidFill>
                  <a:schemeClr val="accent1"/>
                </a:solidFill>
              </a:defRPr>
            </a:lvl8pPr>
            <a:lvl9pPr lvl="8" algn="l">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7" name="Google Shape;17;p3"/>
          <p:cNvSpPr txBox="1">
            <a:spLocks noGrp="1"/>
          </p:cNvSpPr>
          <p:nvPr>
            <p:ph type="ctrTitle" idx="2"/>
          </p:nvPr>
        </p:nvSpPr>
        <p:spPr>
          <a:xfrm flipH="1">
            <a:off x="6076197" y="2307878"/>
            <a:ext cx="3067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accent1"/>
              </a:buClr>
              <a:buSzPts val="2400"/>
              <a:buNone/>
              <a:defRPr sz="2400">
                <a:solidFill>
                  <a:schemeClr val="accent1"/>
                </a:solidFill>
              </a:defRPr>
            </a:lvl2pPr>
            <a:lvl3pPr lvl="2" algn="l">
              <a:lnSpc>
                <a:spcPct val="100000"/>
              </a:lnSpc>
              <a:spcBef>
                <a:spcPts val="0"/>
              </a:spcBef>
              <a:spcAft>
                <a:spcPts val="0"/>
              </a:spcAft>
              <a:buClr>
                <a:schemeClr val="accent1"/>
              </a:buClr>
              <a:buSzPts val="2400"/>
              <a:buNone/>
              <a:defRPr sz="2400">
                <a:solidFill>
                  <a:schemeClr val="accent1"/>
                </a:solidFill>
              </a:defRPr>
            </a:lvl3pPr>
            <a:lvl4pPr lvl="3" algn="l">
              <a:lnSpc>
                <a:spcPct val="100000"/>
              </a:lnSpc>
              <a:spcBef>
                <a:spcPts val="0"/>
              </a:spcBef>
              <a:spcAft>
                <a:spcPts val="0"/>
              </a:spcAft>
              <a:buClr>
                <a:schemeClr val="accent1"/>
              </a:buClr>
              <a:buSzPts val="2400"/>
              <a:buNone/>
              <a:defRPr sz="2400">
                <a:solidFill>
                  <a:schemeClr val="accent1"/>
                </a:solidFill>
              </a:defRPr>
            </a:lvl4pPr>
            <a:lvl5pPr lvl="4" algn="l">
              <a:lnSpc>
                <a:spcPct val="100000"/>
              </a:lnSpc>
              <a:spcBef>
                <a:spcPts val="0"/>
              </a:spcBef>
              <a:spcAft>
                <a:spcPts val="0"/>
              </a:spcAft>
              <a:buClr>
                <a:schemeClr val="accent1"/>
              </a:buClr>
              <a:buSzPts val="2400"/>
              <a:buNone/>
              <a:defRPr sz="2400">
                <a:solidFill>
                  <a:schemeClr val="accent1"/>
                </a:solidFill>
              </a:defRPr>
            </a:lvl5pPr>
            <a:lvl6pPr lvl="5" algn="l">
              <a:lnSpc>
                <a:spcPct val="100000"/>
              </a:lnSpc>
              <a:spcBef>
                <a:spcPts val="0"/>
              </a:spcBef>
              <a:spcAft>
                <a:spcPts val="0"/>
              </a:spcAft>
              <a:buClr>
                <a:schemeClr val="accent1"/>
              </a:buClr>
              <a:buSzPts val="2400"/>
              <a:buNone/>
              <a:defRPr sz="2400">
                <a:solidFill>
                  <a:schemeClr val="accent1"/>
                </a:solidFill>
              </a:defRPr>
            </a:lvl6pPr>
            <a:lvl7pPr lvl="6" algn="l">
              <a:lnSpc>
                <a:spcPct val="100000"/>
              </a:lnSpc>
              <a:spcBef>
                <a:spcPts val="0"/>
              </a:spcBef>
              <a:spcAft>
                <a:spcPts val="0"/>
              </a:spcAft>
              <a:buClr>
                <a:schemeClr val="accent1"/>
              </a:buClr>
              <a:buSzPts val="2400"/>
              <a:buNone/>
              <a:defRPr sz="2400">
                <a:solidFill>
                  <a:schemeClr val="accent1"/>
                </a:solidFill>
              </a:defRPr>
            </a:lvl7pPr>
            <a:lvl8pPr lvl="7" algn="l">
              <a:lnSpc>
                <a:spcPct val="100000"/>
              </a:lnSpc>
              <a:spcBef>
                <a:spcPts val="0"/>
              </a:spcBef>
              <a:spcAft>
                <a:spcPts val="0"/>
              </a:spcAft>
              <a:buClr>
                <a:schemeClr val="accent1"/>
              </a:buClr>
              <a:buSzPts val="2400"/>
              <a:buNone/>
              <a:defRPr sz="2400">
                <a:solidFill>
                  <a:schemeClr val="accent1"/>
                </a:solidFill>
              </a:defRPr>
            </a:lvl8pPr>
            <a:lvl9pPr lvl="8" algn="l">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8" name="Google Shape;18;p3"/>
          <p:cNvSpPr txBox="1">
            <a:spLocks noGrp="1"/>
          </p:cNvSpPr>
          <p:nvPr>
            <p:ph type="ctrTitle" idx="3"/>
          </p:nvPr>
        </p:nvSpPr>
        <p:spPr>
          <a:xfrm flipH="1">
            <a:off x="6076197" y="3400203"/>
            <a:ext cx="3067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accent1"/>
              </a:buClr>
              <a:buSzPts val="2400"/>
              <a:buNone/>
              <a:defRPr sz="2400">
                <a:solidFill>
                  <a:schemeClr val="accent1"/>
                </a:solidFill>
              </a:defRPr>
            </a:lvl2pPr>
            <a:lvl3pPr lvl="2" algn="l">
              <a:lnSpc>
                <a:spcPct val="100000"/>
              </a:lnSpc>
              <a:spcBef>
                <a:spcPts val="0"/>
              </a:spcBef>
              <a:spcAft>
                <a:spcPts val="0"/>
              </a:spcAft>
              <a:buClr>
                <a:schemeClr val="accent1"/>
              </a:buClr>
              <a:buSzPts val="2400"/>
              <a:buNone/>
              <a:defRPr sz="2400">
                <a:solidFill>
                  <a:schemeClr val="accent1"/>
                </a:solidFill>
              </a:defRPr>
            </a:lvl3pPr>
            <a:lvl4pPr lvl="3" algn="l">
              <a:lnSpc>
                <a:spcPct val="100000"/>
              </a:lnSpc>
              <a:spcBef>
                <a:spcPts val="0"/>
              </a:spcBef>
              <a:spcAft>
                <a:spcPts val="0"/>
              </a:spcAft>
              <a:buClr>
                <a:schemeClr val="accent1"/>
              </a:buClr>
              <a:buSzPts val="2400"/>
              <a:buNone/>
              <a:defRPr sz="2400">
                <a:solidFill>
                  <a:schemeClr val="accent1"/>
                </a:solidFill>
              </a:defRPr>
            </a:lvl4pPr>
            <a:lvl5pPr lvl="4" algn="l">
              <a:lnSpc>
                <a:spcPct val="100000"/>
              </a:lnSpc>
              <a:spcBef>
                <a:spcPts val="0"/>
              </a:spcBef>
              <a:spcAft>
                <a:spcPts val="0"/>
              </a:spcAft>
              <a:buClr>
                <a:schemeClr val="accent1"/>
              </a:buClr>
              <a:buSzPts val="2400"/>
              <a:buNone/>
              <a:defRPr sz="2400">
                <a:solidFill>
                  <a:schemeClr val="accent1"/>
                </a:solidFill>
              </a:defRPr>
            </a:lvl5pPr>
            <a:lvl6pPr lvl="5" algn="l">
              <a:lnSpc>
                <a:spcPct val="100000"/>
              </a:lnSpc>
              <a:spcBef>
                <a:spcPts val="0"/>
              </a:spcBef>
              <a:spcAft>
                <a:spcPts val="0"/>
              </a:spcAft>
              <a:buClr>
                <a:schemeClr val="accent1"/>
              </a:buClr>
              <a:buSzPts val="2400"/>
              <a:buNone/>
              <a:defRPr sz="2400">
                <a:solidFill>
                  <a:schemeClr val="accent1"/>
                </a:solidFill>
              </a:defRPr>
            </a:lvl6pPr>
            <a:lvl7pPr lvl="6" algn="l">
              <a:lnSpc>
                <a:spcPct val="100000"/>
              </a:lnSpc>
              <a:spcBef>
                <a:spcPts val="0"/>
              </a:spcBef>
              <a:spcAft>
                <a:spcPts val="0"/>
              </a:spcAft>
              <a:buClr>
                <a:schemeClr val="accent1"/>
              </a:buClr>
              <a:buSzPts val="2400"/>
              <a:buNone/>
              <a:defRPr sz="2400">
                <a:solidFill>
                  <a:schemeClr val="accent1"/>
                </a:solidFill>
              </a:defRPr>
            </a:lvl7pPr>
            <a:lvl8pPr lvl="7" algn="l">
              <a:lnSpc>
                <a:spcPct val="100000"/>
              </a:lnSpc>
              <a:spcBef>
                <a:spcPts val="0"/>
              </a:spcBef>
              <a:spcAft>
                <a:spcPts val="0"/>
              </a:spcAft>
              <a:buClr>
                <a:schemeClr val="accent1"/>
              </a:buClr>
              <a:buSzPts val="2400"/>
              <a:buNone/>
              <a:defRPr sz="2400">
                <a:solidFill>
                  <a:schemeClr val="accent1"/>
                </a:solidFill>
              </a:defRPr>
            </a:lvl8pPr>
            <a:lvl9pPr lvl="8" algn="l">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9" name="Google Shape;19;p3"/>
          <p:cNvSpPr txBox="1">
            <a:spLocks noGrp="1"/>
          </p:cNvSpPr>
          <p:nvPr>
            <p:ph type="ctrTitle" idx="4"/>
          </p:nvPr>
        </p:nvSpPr>
        <p:spPr>
          <a:xfrm>
            <a:off x="0" y="3400203"/>
            <a:ext cx="29991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2400"/>
              <a:buNone/>
              <a:defRPr sz="2400">
                <a:solidFill>
                  <a:schemeClr val="accent1"/>
                </a:solidFill>
              </a:defRPr>
            </a:lvl1pPr>
            <a:lvl2pPr lvl="1" algn="r">
              <a:lnSpc>
                <a:spcPct val="100000"/>
              </a:lnSpc>
              <a:spcBef>
                <a:spcPts val="0"/>
              </a:spcBef>
              <a:spcAft>
                <a:spcPts val="0"/>
              </a:spcAft>
              <a:buClr>
                <a:schemeClr val="accent1"/>
              </a:buClr>
              <a:buSzPts val="2400"/>
              <a:buNone/>
              <a:defRPr sz="2400">
                <a:solidFill>
                  <a:schemeClr val="accent1"/>
                </a:solidFill>
              </a:defRPr>
            </a:lvl2pPr>
            <a:lvl3pPr lvl="2" algn="r">
              <a:lnSpc>
                <a:spcPct val="100000"/>
              </a:lnSpc>
              <a:spcBef>
                <a:spcPts val="0"/>
              </a:spcBef>
              <a:spcAft>
                <a:spcPts val="0"/>
              </a:spcAft>
              <a:buClr>
                <a:schemeClr val="accent1"/>
              </a:buClr>
              <a:buSzPts val="2400"/>
              <a:buNone/>
              <a:defRPr sz="2400">
                <a:solidFill>
                  <a:schemeClr val="accent1"/>
                </a:solidFill>
              </a:defRPr>
            </a:lvl3pPr>
            <a:lvl4pPr lvl="3" algn="r">
              <a:lnSpc>
                <a:spcPct val="100000"/>
              </a:lnSpc>
              <a:spcBef>
                <a:spcPts val="0"/>
              </a:spcBef>
              <a:spcAft>
                <a:spcPts val="0"/>
              </a:spcAft>
              <a:buClr>
                <a:schemeClr val="accent1"/>
              </a:buClr>
              <a:buSzPts val="2400"/>
              <a:buNone/>
              <a:defRPr sz="2400">
                <a:solidFill>
                  <a:schemeClr val="accent1"/>
                </a:solidFill>
              </a:defRPr>
            </a:lvl4pPr>
            <a:lvl5pPr lvl="4" algn="r">
              <a:lnSpc>
                <a:spcPct val="100000"/>
              </a:lnSpc>
              <a:spcBef>
                <a:spcPts val="0"/>
              </a:spcBef>
              <a:spcAft>
                <a:spcPts val="0"/>
              </a:spcAft>
              <a:buClr>
                <a:schemeClr val="accent1"/>
              </a:buClr>
              <a:buSzPts val="2400"/>
              <a:buNone/>
              <a:defRPr sz="2400">
                <a:solidFill>
                  <a:schemeClr val="accent1"/>
                </a:solidFill>
              </a:defRPr>
            </a:lvl5pPr>
            <a:lvl6pPr lvl="5" algn="r">
              <a:lnSpc>
                <a:spcPct val="100000"/>
              </a:lnSpc>
              <a:spcBef>
                <a:spcPts val="0"/>
              </a:spcBef>
              <a:spcAft>
                <a:spcPts val="0"/>
              </a:spcAft>
              <a:buClr>
                <a:schemeClr val="accent1"/>
              </a:buClr>
              <a:buSzPts val="2400"/>
              <a:buNone/>
              <a:defRPr sz="2400">
                <a:solidFill>
                  <a:schemeClr val="accent1"/>
                </a:solidFill>
              </a:defRPr>
            </a:lvl6pPr>
            <a:lvl7pPr lvl="6" algn="r">
              <a:lnSpc>
                <a:spcPct val="100000"/>
              </a:lnSpc>
              <a:spcBef>
                <a:spcPts val="0"/>
              </a:spcBef>
              <a:spcAft>
                <a:spcPts val="0"/>
              </a:spcAft>
              <a:buClr>
                <a:schemeClr val="accent1"/>
              </a:buClr>
              <a:buSzPts val="2400"/>
              <a:buNone/>
              <a:defRPr sz="2400">
                <a:solidFill>
                  <a:schemeClr val="accent1"/>
                </a:solidFill>
              </a:defRPr>
            </a:lvl7pPr>
            <a:lvl8pPr lvl="7" algn="r">
              <a:lnSpc>
                <a:spcPct val="100000"/>
              </a:lnSpc>
              <a:spcBef>
                <a:spcPts val="0"/>
              </a:spcBef>
              <a:spcAft>
                <a:spcPts val="0"/>
              </a:spcAft>
              <a:buClr>
                <a:schemeClr val="accent1"/>
              </a:buClr>
              <a:buSzPts val="2400"/>
              <a:buNone/>
              <a:defRPr sz="2400">
                <a:solidFill>
                  <a:schemeClr val="accent1"/>
                </a:solidFill>
              </a:defRPr>
            </a:lvl8pPr>
            <a:lvl9pPr lvl="8" algn="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0" name="Google Shape;20;p3"/>
          <p:cNvSpPr txBox="1">
            <a:spLocks noGrp="1"/>
          </p:cNvSpPr>
          <p:nvPr>
            <p:ph type="ctrTitle" idx="5"/>
          </p:nvPr>
        </p:nvSpPr>
        <p:spPr>
          <a:xfrm>
            <a:off x="0" y="2307878"/>
            <a:ext cx="29991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2400"/>
              <a:buNone/>
              <a:defRPr sz="2400">
                <a:solidFill>
                  <a:schemeClr val="accent1"/>
                </a:solidFill>
              </a:defRPr>
            </a:lvl1pPr>
            <a:lvl2pPr lvl="1" algn="r">
              <a:lnSpc>
                <a:spcPct val="100000"/>
              </a:lnSpc>
              <a:spcBef>
                <a:spcPts val="0"/>
              </a:spcBef>
              <a:spcAft>
                <a:spcPts val="0"/>
              </a:spcAft>
              <a:buClr>
                <a:schemeClr val="accent1"/>
              </a:buClr>
              <a:buSzPts val="2400"/>
              <a:buNone/>
              <a:defRPr sz="2400">
                <a:solidFill>
                  <a:schemeClr val="accent1"/>
                </a:solidFill>
              </a:defRPr>
            </a:lvl2pPr>
            <a:lvl3pPr lvl="2" algn="r">
              <a:lnSpc>
                <a:spcPct val="100000"/>
              </a:lnSpc>
              <a:spcBef>
                <a:spcPts val="0"/>
              </a:spcBef>
              <a:spcAft>
                <a:spcPts val="0"/>
              </a:spcAft>
              <a:buClr>
                <a:schemeClr val="accent1"/>
              </a:buClr>
              <a:buSzPts val="2400"/>
              <a:buNone/>
              <a:defRPr sz="2400">
                <a:solidFill>
                  <a:schemeClr val="accent1"/>
                </a:solidFill>
              </a:defRPr>
            </a:lvl3pPr>
            <a:lvl4pPr lvl="3" algn="r">
              <a:lnSpc>
                <a:spcPct val="100000"/>
              </a:lnSpc>
              <a:spcBef>
                <a:spcPts val="0"/>
              </a:spcBef>
              <a:spcAft>
                <a:spcPts val="0"/>
              </a:spcAft>
              <a:buClr>
                <a:schemeClr val="accent1"/>
              </a:buClr>
              <a:buSzPts val="2400"/>
              <a:buNone/>
              <a:defRPr sz="2400">
                <a:solidFill>
                  <a:schemeClr val="accent1"/>
                </a:solidFill>
              </a:defRPr>
            </a:lvl4pPr>
            <a:lvl5pPr lvl="4" algn="r">
              <a:lnSpc>
                <a:spcPct val="100000"/>
              </a:lnSpc>
              <a:spcBef>
                <a:spcPts val="0"/>
              </a:spcBef>
              <a:spcAft>
                <a:spcPts val="0"/>
              </a:spcAft>
              <a:buClr>
                <a:schemeClr val="accent1"/>
              </a:buClr>
              <a:buSzPts val="2400"/>
              <a:buNone/>
              <a:defRPr sz="2400">
                <a:solidFill>
                  <a:schemeClr val="accent1"/>
                </a:solidFill>
              </a:defRPr>
            </a:lvl5pPr>
            <a:lvl6pPr lvl="5" algn="r">
              <a:lnSpc>
                <a:spcPct val="100000"/>
              </a:lnSpc>
              <a:spcBef>
                <a:spcPts val="0"/>
              </a:spcBef>
              <a:spcAft>
                <a:spcPts val="0"/>
              </a:spcAft>
              <a:buClr>
                <a:schemeClr val="accent1"/>
              </a:buClr>
              <a:buSzPts val="2400"/>
              <a:buNone/>
              <a:defRPr sz="2400">
                <a:solidFill>
                  <a:schemeClr val="accent1"/>
                </a:solidFill>
              </a:defRPr>
            </a:lvl6pPr>
            <a:lvl7pPr lvl="6" algn="r">
              <a:lnSpc>
                <a:spcPct val="100000"/>
              </a:lnSpc>
              <a:spcBef>
                <a:spcPts val="0"/>
              </a:spcBef>
              <a:spcAft>
                <a:spcPts val="0"/>
              </a:spcAft>
              <a:buClr>
                <a:schemeClr val="accent1"/>
              </a:buClr>
              <a:buSzPts val="2400"/>
              <a:buNone/>
              <a:defRPr sz="2400">
                <a:solidFill>
                  <a:schemeClr val="accent1"/>
                </a:solidFill>
              </a:defRPr>
            </a:lvl7pPr>
            <a:lvl8pPr lvl="7" algn="r">
              <a:lnSpc>
                <a:spcPct val="100000"/>
              </a:lnSpc>
              <a:spcBef>
                <a:spcPts val="0"/>
              </a:spcBef>
              <a:spcAft>
                <a:spcPts val="0"/>
              </a:spcAft>
              <a:buClr>
                <a:schemeClr val="accent1"/>
              </a:buClr>
              <a:buSzPts val="2400"/>
              <a:buNone/>
              <a:defRPr sz="2400">
                <a:solidFill>
                  <a:schemeClr val="accent1"/>
                </a:solidFill>
              </a:defRPr>
            </a:lvl8pPr>
            <a:lvl9pPr lvl="8" algn="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1" name="Google Shape;21;p3"/>
          <p:cNvSpPr txBox="1">
            <a:spLocks noGrp="1"/>
          </p:cNvSpPr>
          <p:nvPr>
            <p:ph type="ctrTitle" idx="6"/>
          </p:nvPr>
        </p:nvSpPr>
        <p:spPr>
          <a:xfrm>
            <a:off x="2828250" y="139192"/>
            <a:ext cx="34875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22" name="Google Shape;22;p3"/>
          <p:cNvSpPr txBox="1">
            <a:spLocks noGrp="1"/>
          </p:cNvSpPr>
          <p:nvPr>
            <p:ph type="ctrTitle" idx="7"/>
          </p:nvPr>
        </p:nvSpPr>
        <p:spPr>
          <a:xfrm>
            <a:off x="0" y="1215553"/>
            <a:ext cx="29991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2400"/>
              <a:buNone/>
              <a:defRPr sz="2400">
                <a:solidFill>
                  <a:schemeClr val="accent1"/>
                </a:solidFill>
              </a:defRPr>
            </a:lvl1pPr>
            <a:lvl2pPr lvl="1" algn="r">
              <a:lnSpc>
                <a:spcPct val="100000"/>
              </a:lnSpc>
              <a:spcBef>
                <a:spcPts val="0"/>
              </a:spcBef>
              <a:spcAft>
                <a:spcPts val="0"/>
              </a:spcAft>
              <a:buClr>
                <a:schemeClr val="accent1"/>
              </a:buClr>
              <a:buSzPts val="2400"/>
              <a:buNone/>
              <a:defRPr sz="2400">
                <a:solidFill>
                  <a:schemeClr val="accent1"/>
                </a:solidFill>
              </a:defRPr>
            </a:lvl2pPr>
            <a:lvl3pPr lvl="2" algn="r">
              <a:lnSpc>
                <a:spcPct val="100000"/>
              </a:lnSpc>
              <a:spcBef>
                <a:spcPts val="0"/>
              </a:spcBef>
              <a:spcAft>
                <a:spcPts val="0"/>
              </a:spcAft>
              <a:buClr>
                <a:schemeClr val="accent1"/>
              </a:buClr>
              <a:buSzPts val="2400"/>
              <a:buNone/>
              <a:defRPr sz="2400">
                <a:solidFill>
                  <a:schemeClr val="accent1"/>
                </a:solidFill>
              </a:defRPr>
            </a:lvl3pPr>
            <a:lvl4pPr lvl="3" algn="r">
              <a:lnSpc>
                <a:spcPct val="100000"/>
              </a:lnSpc>
              <a:spcBef>
                <a:spcPts val="0"/>
              </a:spcBef>
              <a:spcAft>
                <a:spcPts val="0"/>
              </a:spcAft>
              <a:buClr>
                <a:schemeClr val="accent1"/>
              </a:buClr>
              <a:buSzPts val="2400"/>
              <a:buNone/>
              <a:defRPr sz="2400">
                <a:solidFill>
                  <a:schemeClr val="accent1"/>
                </a:solidFill>
              </a:defRPr>
            </a:lvl4pPr>
            <a:lvl5pPr lvl="4" algn="r">
              <a:lnSpc>
                <a:spcPct val="100000"/>
              </a:lnSpc>
              <a:spcBef>
                <a:spcPts val="0"/>
              </a:spcBef>
              <a:spcAft>
                <a:spcPts val="0"/>
              </a:spcAft>
              <a:buClr>
                <a:schemeClr val="accent1"/>
              </a:buClr>
              <a:buSzPts val="2400"/>
              <a:buNone/>
              <a:defRPr sz="2400">
                <a:solidFill>
                  <a:schemeClr val="accent1"/>
                </a:solidFill>
              </a:defRPr>
            </a:lvl5pPr>
            <a:lvl6pPr lvl="5" algn="r">
              <a:lnSpc>
                <a:spcPct val="100000"/>
              </a:lnSpc>
              <a:spcBef>
                <a:spcPts val="0"/>
              </a:spcBef>
              <a:spcAft>
                <a:spcPts val="0"/>
              </a:spcAft>
              <a:buClr>
                <a:schemeClr val="accent1"/>
              </a:buClr>
              <a:buSzPts val="2400"/>
              <a:buNone/>
              <a:defRPr sz="2400">
                <a:solidFill>
                  <a:schemeClr val="accent1"/>
                </a:solidFill>
              </a:defRPr>
            </a:lvl6pPr>
            <a:lvl7pPr lvl="6" algn="r">
              <a:lnSpc>
                <a:spcPct val="100000"/>
              </a:lnSpc>
              <a:spcBef>
                <a:spcPts val="0"/>
              </a:spcBef>
              <a:spcAft>
                <a:spcPts val="0"/>
              </a:spcAft>
              <a:buClr>
                <a:schemeClr val="accent1"/>
              </a:buClr>
              <a:buSzPts val="2400"/>
              <a:buNone/>
              <a:defRPr sz="2400">
                <a:solidFill>
                  <a:schemeClr val="accent1"/>
                </a:solidFill>
              </a:defRPr>
            </a:lvl7pPr>
            <a:lvl8pPr lvl="7" algn="r">
              <a:lnSpc>
                <a:spcPct val="100000"/>
              </a:lnSpc>
              <a:spcBef>
                <a:spcPts val="0"/>
              </a:spcBef>
              <a:spcAft>
                <a:spcPts val="0"/>
              </a:spcAft>
              <a:buClr>
                <a:schemeClr val="accent1"/>
              </a:buClr>
              <a:buSzPts val="2400"/>
              <a:buNone/>
              <a:defRPr sz="2400">
                <a:solidFill>
                  <a:schemeClr val="accent1"/>
                </a:solidFill>
              </a:defRPr>
            </a:lvl8pPr>
            <a:lvl9pPr lvl="8" algn="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3" name="Google Shape;23;p3"/>
          <p:cNvSpPr txBox="1">
            <a:spLocks noGrp="1"/>
          </p:cNvSpPr>
          <p:nvPr>
            <p:ph type="subTitle" idx="1"/>
          </p:nvPr>
        </p:nvSpPr>
        <p:spPr>
          <a:xfrm>
            <a:off x="1092475" y="1640947"/>
            <a:ext cx="1906500" cy="61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8"/>
          </p:nvPr>
        </p:nvSpPr>
        <p:spPr>
          <a:xfrm>
            <a:off x="3504446" y="1235300"/>
            <a:ext cx="11610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2400"/>
              <a:buNone/>
              <a:defRPr sz="2400">
                <a:solidFill>
                  <a:schemeClr val="accent3"/>
                </a:solidFill>
              </a:defRPr>
            </a:lvl1pPr>
            <a:lvl2pPr lvl="1"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25" name="Google Shape;25;p3"/>
          <p:cNvSpPr txBox="1">
            <a:spLocks noGrp="1"/>
          </p:cNvSpPr>
          <p:nvPr>
            <p:ph type="subTitle" idx="9"/>
          </p:nvPr>
        </p:nvSpPr>
        <p:spPr>
          <a:xfrm>
            <a:off x="1092475" y="2733272"/>
            <a:ext cx="1906500" cy="61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
        <p:nvSpPr>
          <p:cNvPr id="26" name="Google Shape;26;p3"/>
          <p:cNvSpPr txBox="1">
            <a:spLocks noGrp="1"/>
          </p:cNvSpPr>
          <p:nvPr>
            <p:ph type="title" idx="13"/>
          </p:nvPr>
        </p:nvSpPr>
        <p:spPr>
          <a:xfrm>
            <a:off x="3504446" y="2327625"/>
            <a:ext cx="11610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2400"/>
              <a:buNone/>
              <a:defRPr sz="2400">
                <a:solidFill>
                  <a:schemeClr val="accent3"/>
                </a:solidFill>
              </a:defRPr>
            </a:lvl1pPr>
            <a:lvl2pPr lvl="1"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27" name="Google Shape;27;p3"/>
          <p:cNvSpPr txBox="1">
            <a:spLocks noGrp="1"/>
          </p:cNvSpPr>
          <p:nvPr>
            <p:ph type="subTitle" idx="14"/>
          </p:nvPr>
        </p:nvSpPr>
        <p:spPr>
          <a:xfrm>
            <a:off x="1092475" y="3825597"/>
            <a:ext cx="1906500" cy="61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
        <p:nvSpPr>
          <p:cNvPr id="28" name="Google Shape;28;p3"/>
          <p:cNvSpPr txBox="1">
            <a:spLocks noGrp="1"/>
          </p:cNvSpPr>
          <p:nvPr>
            <p:ph type="title" idx="15"/>
          </p:nvPr>
        </p:nvSpPr>
        <p:spPr>
          <a:xfrm>
            <a:off x="3504446" y="3419950"/>
            <a:ext cx="11610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2400"/>
              <a:buNone/>
              <a:defRPr sz="2400">
                <a:solidFill>
                  <a:schemeClr val="accent3"/>
                </a:solidFill>
              </a:defRPr>
            </a:lvl1pPr>
            <a:lvl2pPr lvl="1"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29" name="Google Shape;29;p3"/>
          <p:cNvSpPr txBox="1">
            <a:spLocks noGrp="1"/>
          </p:cNvSpPr>
          <p:nvPr>
            <p:ph type="subTitle" idx="16"/>
          </p:nvPr>
        </p:nvSpPr>
        <p:spPr>
          <a:xfrm flipH="1">
            <a:off x="6076237" y="1640947"/>
            <a:ext cx="19065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17"/>
          </p:nvPr>
        </p:nvSpPr>
        <p:spPr>
          <a:xfrm flipH="1">
            <a:off x="4479345" y="1235300"/>
            <a:ext cx="11610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3"/>
              </a:buClr>
              <a:buSzPts val="2400"/>
              <a:buNone/>
              <a:defRPr sz="2400">
                <a:solidFill>
                  <a:schemeClr val="accent3"/>
                </a:solidFill>
              </a:defRPr>
            </a:lvl1pPr>
            <a:lvl2pPr lvl="1"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31" name="Google Shape;31;p3"/>
          <p:cNvSpPr txBox="1">
            <a:spLocks noGrp="1"/>
          </p:cNvSpPr>
          <p:nvPr>
            <p:ph type="subTitle" idx="18"/>
          </p:nvPr>
        </p:nvSpPr>
        <p:spPr>
          <a:xfrm flipH="1">
            <a:off x="6076237" y="2733272"/>
            <a:ext cx="19065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2" name="Google Shape;32;p3"/>
          <p:cNvSpPr txBox="1">
            <a:spLocks noGrp="1"/>
          </p:cNvSpPr>
          <p:nvPr>
            <p:ph type="title" idx="19"/>
          </p:nvPr>
        </p:nvSpPr>
        <p:spPr>
          <a:xfrm flipH="1">
            <a:off x="4479345" y="2327625"/>
            <a:ext cx="11610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3"/>
              </a:buClr>
              <a:buSzPts val="2400"/>
              <a:buNone/>
              <a:defRPr sz="2400">
                <a:solidFill>
                  <a:schemeClr val="accent3"/>
                </a:solidFill>
              </a:defRPr>
            </a:lvl1pPr>
            <a:lvl2pPr lvl="1"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
        <p:nvSpPr>
          <p:cNvPr id="33" name="Google Shape;33;p3"/>
          <p:cNvSpPr txBox="1">
            <a:spLocks noGrp="1"/>
          </p:cNvSpPr>
          <p:nvPr>
            <p:ph type="subTitle" idx="20"/>
          </p:nvPr>
        </p:nvSpPr>
        <p:spPr>
          <a:xfrm flipH="1">
            <a:off x="6076237" y="3825597"/>
            <a:ext cx="19065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4" name="Google Shape;34;p3"/>
          <p:cNvSpPr txBox="1">
            <a:spLocks noGrp="1"/>
          </p:cNvSpPr>
          <p:nvPr>
            <p:ph type="title" idx="21"/>
          </p:nvPr>
        </p:nvSpPr>
        <p:spPr>
          <a:xfrm flipH="1">
            <a:off x="4479345" y="3419950"/>
            <a:ext cx="11610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3"/>
              </a:buClr>
              <a:buSzPts val="2400"/>
              <a:buNone/>
              <a:defRPr sz="2400">
                <a:solidFill>
                  <a:schemeClr val="accent3"/>
                </a:solidFill>
              </a:defRPr>
            </a:lvl1pPr>
            <a:lvl2pPr lvl="1"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p:cSld name="CUSTOM_7">
    <p:spTree>
      <p:nvGrpSpPr>
        <p:cNvPr id="1" name="Shape 35"/>
        <p:cNvGrpSpPr/>
        <p:nvPr/>
      </p:nvGrpSpPr>
      <p:grpSpPr>
        <a:xfrm>
          <a:off x="0" y="0"/>
          <a:ext cx="0" cy="0"/>
          <a:chOff x="0" y="0"/>
          <a:chExt cx="0" cy="0"/>
        </a:xfrm>
      </p:grpSpPr>
      <p:sp>
        <p:nvSpPr>
          <p:cNvPr id="36" name="Google Shape;36;p4"/>
          <p:cNvSpPr txBox="1">
            <a:spLocks noGrp="1"/>
          </p:cNvSpPr>
          <p:nvPr>
            <p:ph type="ctrTitle"/>
          </p:nvPr>
        </p:nvSpPr>
        <p:spPr>
          <a:xfrm>
            <a:off x="5714569" y="978487"/>
            <a:ext cx="2755800" cy="14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accent1"/>
              </a:buClr>
              <a:buSzPts val="1600"/>
              <a:buNone/>
              <a:defRPr sz="1600">
                <a:solidFill>
                  <a:schemeClr val="accent1"/>
                </a:solidFill>
              </a:defRPr>
            </a:lvl2pPr>
            <a:lvl3pPr lvl="2" algn="l">
              <a:lnSpc>
                <a:spcPct val="100000"/>
              </a:lnSpc>
              <a:spcBef>
                <a:spcPts val="0"/>
              </a:spcBef>
              <a:spcAft>
                <a:spcPts val="0"/>
              </a:spcAft>
              <a:buClr>
                <a:schemeClr val="accent1"/>
              </a:buClr>
              <a:buSzPts val="1600"/>
              <a:buNone/>
              <a:defRPr sz="1600">
                <a:solidFill>
                  <a:schemeClr val="accent1"/>
                </a:solidFill>
              </a:defRPr>
            </a:lvl3pPr>
            <a:lvl4pPr lvl="3" algn="l">
              <a:lnSpc>
                <a:spcPct val="100000"/>
              </a:lnSpc>
              <a:spcBef>
                <a:spcPts val="0"/>
              </a:spcBef>
              <a:spcAft>
                <a:spcPts val="0"/>
              </a:spcAft>
              <a:buClr>
                <a:schemeClr val="accent1"/>
              </a:buClr>
              <a:buSzPts val="1600"/>
              <a:buNone/>
              <a:defRPr sz="1600">
                <a:solidFill>
                  <a:schemeClr val="accent1"/>
                </a:solidFill>
              </a:defRPr>
            </a:lvl4pPr>
            <a:lvl5pPr lvl="4" algn="l">
              <a:lnSpc>
                <a:spcPct val="100000"/>
              </a:lnSpc>
              <a:spcBef>
                <a:spcPts val="0"/>
              </a:spcBef>
              <a:spcAft>
                <a:spcPts val="0"/>
              </a:spcAft>
              <a:buClr>
                <a:schemeClr val="accent1"/>
              </a:buClr>
              <a:buSzPts val="1600"/>
              <a:buNone/>
              <a:defRPr sz="1600">
                <a:solidFill>
                  <a:schemeClr val="accent1"/>
                </a:solidFill>
              </a:defRPr>
            </a:lvl5pPr>
            <a:lvl6pPr lvl="5" algn="l">
              <a:lnSpc>
                <a:spcPct val="100000"/>
              </a:lnSpc>
              <a:spcBef>
                <a:spcPts val="0"/>
              </a:spcBef>
              <a:spcAft>
                <a:spcPts val="0"/>
              </a:spcAft>
              <a:buClr>
                <a:schemeClr val="accent1"/>
              </a:buClr>
              <a:buSzPts val="1600"/>
              <a:buNone/>
              <a:defRPr sz="1600">
                <a:solidFill>
                  <a:schemeClr val="accent1"/>
                </a:solidFill>
              </a:defRPr>
            </a:lvl6pPr>
            <a:lvl7pPr lvl="6" algn="l">
              <a:lnSpc>
                <a:spcPct val="100000"/>
              </a:lnSpc>
              <a:spcBef>
                <a:spcPts val="0"/>
              </a:spcBef>
              <a:spcAft>
                <a:spcPts val="0"/>
              </a:spcAft>
              <a:buClr>
                <a:schemeClr val="accent1"/>
              </a:buClr>
              <a:buSzPts val="1600"/>
              <a:buNone/>
              <a:defRPr sz="1600">
                <a:solidFill>
                  <a:schemeClr val="accent1"/>
                </a:solidFill>
              </a:defRPr>
            </a:lvl7pPr>
            <a:lvl8pPr lvl="7" algn="l">
              <a:lnSpc>
                <a:spcPct val="100000"/>
              </a:lnSpc>
              <a:spcBef>
                <a:spcPts val="0"/>
              </a:spcBef>
              <a:spcAft>
                <a:spcPts val="0"/>
              </a:spcAft>
              <a:buClr>
                <a:schemeClr val="accent1"/>
              </a:buClr>
              <a:buSzPts val="1600"/>
              <a:buNone/>
              <a:defRPr sz="1600">
                <a:solidFill>
                  <a:schemeClr val="accent1"/>
                </a:solidFill>
              </a:defRPr>
            </a:lvl8pPr>
            <a:lvl9pPr lvl="8" algn="l">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37" name="Google Shape;37;p4"/>
          <p:cNvSpPr txBox="1">
            <a:spLocks noGrp="1"/>
          </p:cNvSpPr>
          <p:nvPr>
            <p:ph type="subTitle" idx="1"/>
          </p:nvPr>
        </p:nvSpPr>
        <p:spPr>
          <a:xfrm>
            <a:off x="5714569" y="2293325"/>
            <a:ext cx="2555400" cy="95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
  <p:cSld name="CUSTOM_7_1">
    <p:spTree>
      <p:nvGrpSpPr>
        <p:cNvPr id="1" name="Shape 38"/>
        <p:cNvGrpSpPr/>
        <p:nvPr/>
      </p:nvGrpSpPr>
      <p:grpSpPr>
        <a:xfrm>
          <a:off x="0" y="0"/>
          <a:ext cx="0" cy="0"/>
          <a:chOff x="0" y="0"/>
          <a:chExt cx="0" cy="0"/>
        </a:xfrm>
      </p:grpSpPr>
      <p:sp>
        <p:nvSpPr>
          <p:cNvPr id="39" name="Google Shape;39;p5"/>
          <p:cNvSpPr txBox="1">
            <a:spLocks noGrp="1"/>
          </p:cNvSpPr>
          <p:nvPr>
            <p:ph type="ctrTitle"/>
          </p:nvPr>
        </p:nvSpPr>
        <p:spPr>
          <a:xfrm>
            <a:off x="610875" y="1856100"/>
            <a:ext cx="1463700" cy="143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3000"/>
              <a:buNone/>
              <a:defRPr sz="3000">
                <a:solidFill>
                  <a:schemeClr val="accent1"/>
                </a:solidFill>
              </a:defRPr>
            </a:lvl2pPr>
            <a:lvl3pPr lvl="2" algn="l">
              <a:lnSpc>
                <a:spcPct val="100000"/>
              </a:lnSpc>
              <a:spcBef>
                <a:spcPts val="0"/>
              </a:spcBef>
              <a:spcAft>
                <a:spcPts val="0"/>
              </a:spcAft>
              <a:buClr>
                <a:schemeClr val="accent1"/>
              </a:buClr>
              <a:buSzPts val="3000"/>
              <a:buNone/>
              <a:defRPr sz="3000">
                <a:solidFill>
                  <a:schemeClr val="accent1"/>
                </a:solidFill>
              </a:defRPr>
            </a:lvl3pPr>
            <a:lvl4pPr lvl="3" algn="l">
              <a:lnSpc>
                <a:spcPct val="100000"/>
              </a:lnSpc>
              <a:spcBef>
                <a:spcPts val="0"/>
              </a:spcBef>
              <a:spcAft>
                <a:spcPts val="0"/>
              </a:spcAft>
              <a:buClr>
                <a:schemeClr val="accent1"/>
              </a:buClr>
              <a:buSzPts val="3000"/>
              <a:buNone/>
              <a:defRPr sz="3000">
                <a:solidFill>
                  <a:schemeClr val="accent1"/>
                </a:solidFill>
              </a:defRPr>
            </a:lvl4pPr>
            <a:lvl5pPr lvl="4" algn="l">
              <a:lnSpc>
                <a:spcPct val="100000"/>
              </a:lnSpc>
              <a:spcBef>
                <a:spcPts val="0"/>
              </a:spcBef>
              <a:spcAft>
                <a:spcPts val="0"/>
              </a:spcAft>
              <a:buClr>
                <a:schemeClr val="accent1"/>
              </a:buClr>
              <a:buSzPts val="3000"/>
              <a:buNone/>
              <a:defRPr sz="3000">
                <a:solidFill>
                  <a:schemeClr val="accent1"/>
                </a:solidFill>
              </a:defRPr>
            </a:lvl5pPr>
            <a:lvl6pPr lvl="5" algn="l">
              <a:lnSpc>
                <a:spcPct val="100000"/>
              </a:lnSpc>
              <a:spcBef>
                <a:spcPts val="0"/>
              </a:spcBef>
              <a:spcAft>
                <a:spcPts val="0"/>
              </a:spcAft>
              <a:buClr>
                <a:schemeClr val="accent1"/>
              </a:buClr>
              <a:buSzPts val="3000"/>
              <a:buNone/>
              <a:defRPr sz="3000">
                <a:solidFill>
                  <a:schemeClr val="accent1"/>
                </a:solidFill>
              </a:defRPr>
            </a:lvl6pPr>
            <a:lvl7pPr lvl="6" algn="l">
              <a:lnSpc>
                <a:spcPct val="100000"/>
              </a:lnSpc>
              <a:spcBef>
                <a:spcPts val="0"/>
              </a:spcBef>
              <a:spcAft>
                <a:spcPts val="0"/>
              </a:spcAft>
              <a:buClr>
                <a:schemeClr val="accent1"/>
              </a:buClr>
              <a:buSzPts val="3000"/>
              <a:buNone/>
              <a:defRPr sz="3000">
                <a:solidFill>
                  <a:schemeClr val="accent1"/>
                </a:solidFill>
              </a:defRPr>
            </a:lvl7pPr>
            <a:lvl8pPr lvl="7" algn="l">
              <a:lnSpc>
                <a:spcPct val="100000"/>
              </a:lnSpc>
              <a:spcBef>
                <a:spcPts val="0"/>
              </a:spcBef>
              <a:spcAft>
                <a:spcPts val="0"/>
              </a:spcAft>
              <a:buClr>
                <a:schemeClr val="accent1"/>
              </a:buClr>
              <a:buSzPts val="3000"/>
              <a:buNone/>
              <a:defRPr sz="3000">
                <a:solidFill>
                  <a:schemeClr val="accent1"/>
                </a:solidFill>
              </a:defRPr>
            </a:lvl8pPr>
            <a:lvl9pPr lvl="8" algn="l">
              <a:lnSpc>
                <a:spcPct val="100000"/>
              </a:lnSpc>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CUSTOM_12_1">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43" name="Google Shape;43;p7"/>
          <p:cNvSpPr txBox="1">
            <a:spLocks noGrp="1"/>
          </p:cNvSpPr>
          <p:nvPr>
            <p:ph type="ctrTitle" idx="2"/>
          </p:nvPr>
        </p:nvSpPr>
        <p:spPr>
          <a:xfrm>
            <a:off x="1412938" y="3503013"/>
            <a:ext cx="11271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44" name="Google Shape;44;p7"/>
          <p:cNvSpPr txBox="1">
            <a:spLocks noGrp="1"/>
          </p:cNvSpPr>
          <p:nvPr>
            <p:ph type="subTitle" idx="1"/>
          </p:nvPr>
        </p:nvSpPr>
        <p:spPr>
          <a:xfrm>
            <a:off x="1068400" y="3675550"/>
            <a:ext cx="1816200" cy="98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chemeClr val="accent2"/>
              </a:buClr>
              <a:buSzPts val="1100"/>
              <a:buNone/>
              <a:defRPr sz="1100">
                <a:solidFill>
                  <a:schemeClr val="accent2"/>
                </a:solidFill>
              </a:defRPr>
            </a:lvl2pPr>
            <a:lvl3pPr lvl="2" algn="ctr">
              <a:lnSpc>
                <a:spcPct val="100000"/>
              </a:lnSpc>
              <a:spcBef>
                <a:spcPts val="0"/>
              </a:spcBef>
              <a:spcAft>
                <a:spcPts val="0"/>
              </a:spcAft>
              <a:buClr>
                <a:schemeClr val="accent2"/>
              </a:buClr>
              <a:buSzPts val="1100"/>
              <a:buNone/>
              <a:defRPr sz="1100">
                <a:solidFill>
                  <a:schemeClr val="accent2"/>
                </a:solidFill>
              </a:defRPr>
            </a:lvl3pPr>
            <a:lvl4pPr lvl="3" algn="ctr">
              <a:lnSpc>
                <a:spcPct val="100000"/>
              </a:lnSpc>
              <a:spcBef>
                <a:spcPts val="0"/>
              </a:spcBef>
              <a:spcAft>
                <a:spcPts val="0"/>
              </a:spcAft>
              <a:buClr>
                <a:schemeClr val="accent2"/>
              </a:buClr>
              <a:buSzPts val="1100"/>
              <a:buNone/>
              <a:defRPr sz="1100">
                <a:solidFill>
                  <a:schemeClr val="accent2"/>
                </a:solidFill>
              </a:defRPr>
            </a:lvl4pPr>
            <a:lvl5pPr lvl="4" algn="ctr">
              <a:lnSpc>
                <a:spcPct val="100000"/>
              </a:lnSpc>
              <a:spcBef>
                <a:spcPts val="0"/>
              </a:spcBef>
              <a:spcAft>
                <a:spcPts val="0"/>
              </a:spcAft>
              <a:buClr>
                <a:schemeClr val="accent2"/>
              </a:buClr>
              <a:buSzPts val="1100"/>
              <a:buNone/>
              <a:defRPr sz="1100">
                <a:solidFill>
                  <a:schemeClr val="accent2"/>
                </a:solidFill>
              </a:defRPr>
            </a:lvl5pPr>
            <a:lvl6pPr lvl="5" algn="ctr">
              <a:lnSpc>
                <a:spcPct val="100000"/>
              </a:lnSpc>
              <a:spcBef>
                <a:spcPts val="0"/>
              </a:spcBef>
              <a:spcAft>
                <a:spcPts val="0"/>
              </a:spcAft>
              <a:buClr>
                <a:schemeClr val="accent2"/>
              </a:buClr>
              <a:buSzPts val="1100"/>
              <a:buNone/>
              <a:defRPr sz="1100">
                <a:solidFill>
                  <a:schemeClr val="accent2"/>
                </a:solidFill>
              </a:defRPr>
            </a:lvl6pPr>
            <a:lvl7pPr lvl="6" algn="ctr">
              <a:lnSpc>
                <a:spcPct val="100000"/>
              </a:lnSpc>
              <a:spcBef>
                <a:spcPts val="0"/>
              </a:spcBef>
              <a:spcAft>
                <a:spcPts val="0"/>
              </a:spcAft>
              <a:buClr>
                <a:schemeClr val="accent2"/>
              </a:buClr>
              <a:buSzPts val="1100"/>
              <a:buNone/>
              <a:defRPr sz="1100">
                <a:solidFill>
                  <a:schemeClr val="accent2"/>
                </a:solidFill>
              </a:defRPr>
            </a:lvl7pPr>
            <a:lvl8pPr lvl="7" algn="ctr">
              <a:lnSpc>
                <a:spcPct val="100000"/>
              </a:lnSpc>
              <a:spcBef>
                <a:spcPts val="0"/>
              </a:spcBef>
              <a:spcAft>
                <a:spcPts val="0"/>
              </a:spcAft>
              <a:buClr>
                <a:schemeClr val="accent2"/>
              </a:buClr>
              <a:buSzPts val="1100"/>
              <a:buNone/>
              <a:defRPr sz="1100">
                <a:solidFill>
                  <a:schemeClr val="accent2"/>
                </a:solidFill>
              </a:defRPr>
            </a:lvl8pPr>
            <a:lvl9pPr lvl="8" algn="ctr">
              <a:lnSpc>
                <a:spcPct val="100000"/>
              </a:lnSpc>
              <a:spcBef>
                <a:spcPts val="0"/>
              </a:spcBef>
              <a:spcAft>
                <a:spcPts val="0"/>
              </a:spcAft>
              <a:buClr>
                <a:schemeClr val="accent2"/>
              </a:buClr>
              <a:buSzPts val="1100"/>
              <a:buNone/>
              <a:defRPr sz="1100">
                <a:solidFill>
                  <a:schemeClr val="accent2"/>
                </a:solidFill>
              </a:defRPr>
            </a:lvl9pPr>
          </a:lstStyle>
          <a:p>
            <a:endParaRPr/>
          </a:p>
        </p:txBody>
      </p:sp>
      <p:sp>
        <p:nvSpPr>
          <p:cNvPr id="45" name="Google Shape;45;p7"/>
          <p:cNvSpPr txBox="1">
            <a:spLocks noGrp="1"/>
          </p:cNvSpPr>
          <p:nvPr>
            <p:ph type="ctrTitle" idx="3"/>
          </p:nvPr>
        </p:nvSpPr>
        <p:spPr>
          <a:xfrm>
            <a:off x="4008384" y="3503013"/>
            <a:ext cx="11271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46" name="Google Shape;46;p7"/>
          <p:cNvSpPr txBox="1">
            <a:spLocks noGrp="1"/>
          </p:cNvSpPr>
          <p:nvPr>
            <p:ph type="subTitle" idx="4"/>
          </p:nvPr>
        </p:nvSpPr>
        <p:spPr>
          <a:xfrm>
            <a:off x="3653012" y="3675550"/>
            <a:ext cx="1816200" cy="98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chemeClr val="accent2"/>
              </a:buClr>
              <a:buSzPts val="1100"/>
              <a:buNone/>
              <a:defRPr sz="1100">
                <a:solidFill>
                  <a:schemeClr val="accent2"/>
                </a:solidFill>
              </a:defRPr>
            </a:lvl2pPr>
            <a:lvl3pPr lvl="2" algn="ctr">
              <a:lnSpc>
                <a:spcPct val="100000"/>
              </a:lnSpc>
              <a:spcBef>
                <a:spcPts val="0"/>
              </a:spcBef>
              <a:spcAft>
                <a:spcPts val="0"/>
              </a:spcAft>
              <a:buClr>
                <a:schemeClr val="accent2"/>
              </a:buClr>
              <a:buSzPts val="1100"/>
              <a:buNone/>
              <a:defRPr sz="1100">
                <a:solidFill>
                  <a:schemeClr val="accent2"/>
                </a:solidFill>
              </a:defRPr>
            </a:lvl3pPr>
            <a:lvl4pPr lvl="3" algn="ctr">
              <a:lnSpc>
                <a:spcPct val="100000"/>
              </a:lnSpc>
              <a:spcBef>
                <a:spcPts val="0"/>
              </a:spcBef>
              <a:spcAft>
                <a:spcPts val="0"/>
              </a:spcAft>
              <a:buClr>
                <a:schemeClr val="accent2"/>
              </a:buClr>
              <a:buSzPts val="1100"/>
              <a:buNone/>
              <a:defRPr sz="1100">
                <a:solidFill>
                  <a:schemeClr val="accent2"/>
                </a:solidFill>
              </a:defRPr>
            </a:lvl4pPr>
            <a:lvl5pPr lvl="4" algn="ctr">
              <a:lnSpc>
                <a:spcPct val="100000"/>
              </a:lnSpc>
              <a:spcBef>
                <a:spcPts val="0"/>
              </a:spcBef>
              <a:spcAft>
                <a:spcPts val="0"/>
              </a:spcAft>
              <a:buClr>
                <a:schemeClr val="accent2"/>
              </a:buClr>
              <a:buSzPts val="1100"/>
              <a:buNone/>
              <a:defRPr sz="1100">
                <a:solidFill>
                  <a:schemeClr val="accent2"/>
                </a:solidFill>
              </a:defRPr>
            </a:lvl5pPr>
            <a:lvl6pPr lvl="5" algn="ctr">
              <a:lnSpc>
                <a:spcPct val="100000"/>
              </a:lnSpc>
              <a:spcBef>
                <a:spcPts val="0"/>
              </a:spcBef>
              <a:spcAft>
                <a:spcPts val="0"/>
              </a:spcAft>
              <a:buClr>
                <a:schemeClr val="accent2"/>
              </a:buClr>
              <a:buSzPts val="1100"/>
              <a:buNone/>
              <a:defRPr sz="1100">
                <a:solidFill>
                  <a:schemeClr val="accent2"/>
                </a:solidFill>
              </a:defRPr>
            </a:lvl6pPr>
            <a:lvl7pPr lvl="6" algn="ctr">
              <a:lnSpc>
                <a:spcPct val="100000"/>
              </a:lnSpc>
              <a:spcBef>
                <a:spcPts val="0"/>
              </a:spcBef>
              <a:spcAft>
                <a:spcPts val="0"/>
              </a:spcAft>
              <a:buClr>
                <a:schemeClr val="accent2"/>
              </a:buClr>
              <a:buSzPts val="1100"/>
              <a:buNone/>
              <a:defRPr sz="1100">
                <a:solidFill>
                  <a:schemeClr val="accent2"/>
                </a:solidFill>
              </a:defRPr>
            </a:lvl7pPr>
            <a:lvl8pPr lvl="7" algn="ctr">
              <a:lnSpc>
                <a:spcPct val="100000"/>
              </a:lnSpc>
              <a:spcBef>
                <a:spcPts val="0"/>
              </a:spcBef>
              <a:spcAft>
                <a:spcPts val="0"/>
              </a:spcAft>
              <a:buClr>
                <a:schemeClr val="accent2"/>
              </a:buClr>
              <a:buSzPts val="1100"/>
              <a:buNone/>
              <a:defRPr sz="1100">
                <a:solidFill>
                  <a:schemeClr val="accent2"/>
                </a:solidFill>
              </a:defRPr>
            </a:lvl8pPr>
            <a:lvl9pPr lvl="8" algn="ctr">
              <a:lnSpc>
                <a:spcPct val="100000"/>
              </a:lnSpc>
              <a:spcBef>
                <a:spcPts val="0"/>
              </a:spcBef>
              <a:spcAft>
                <a:spcPts val="0"/>
              </a:spcAft>
              <a:buClr>
                <a:schemeClr val="accent2"/>
              </a:buClr>
              <a:buSzPts val="1100"/>
              <a:buNone/>
              <a:defRPr sz="1100">
                <a:solidFill>
                  <a:schemeClr val="accent2"/>
                </a:solidFill>
              </a:defRPr>
            </a:lvl9pPr>
          </a:lstStyle>
          <a:p>
            <a:endParaRPr/>
          </a:p>
        </p:txBody>
      </p:sp>
      <p:sp>
        <p:nvSpPr>
          <p:cNvPr id="47" name="Google Shape;47;p7"/>
          <p:cNvSpPr txBox="1">
            <a:spLocks noGrp="1"/>
          </p:cNvSpPr>
          <p:nvPr>
            <p:ph type="ctrTitle" idx="5"/>
          </p:nvPr>
        </p:nvSpPr>
        <p:spPr>
          <a:xfrm>
            <a:off x="6585650" y="3503013"/>
            <a:ext cx="11271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48" name="Google Shape;48;p7"/>
          <p:cNvSpPr txBox="1">
            <a:spLocks noGrp="1"/>
          </p:cNvSpPr>
          <p:nvPr>
            <p:ph type="subTitle" idx="6"/>
          </p:nvPr>
        </p:nvSpPr>
        <p:spPr>
          <a:xfrm>
            <a:off x="6241100" y="3675550"/>
            <a:ext cx="1816200" cy="98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chemeClr val="accent2"/>
              </a:buClr>
              <a:buSzPts val="1100"/>
              <a:buNone/>
              <a:defRPr sz="1100">
                <a:solidFill>
                  <a:schemeClr val="accent2"/>
                </a:solidFill>
              </a:defRPr>
            </a:lvl2pPr>
            <a:lvl3pPr lvl="2" algn="ctr">
              <a:lnSpc>
                <a:spcPct val="100000"/>
              </a:lnSpc>
              <a:spcBef>
                <a:spcPts val="0"/>
              </a:spcBef>
              <a:spcAft>
                <a:spcPts val="0"/>
              </a:spcAft>
              <a:buClr>
                <a:schemeClr val="accent2"/>
              </a:buClr>
              <a:buSzPts val="1100"/>
              <a:buNone/>
              <a:defRPr sz="1100">
                <a:solidFill>
                  <a:schemeClr val="accent2"/>
                </a:solidFill>
              </a:defRPr>
            </a:lvl3pPr>
            <a:lvl4pPr lvl="3" algn="ctr">
              <a:lnSpc>
                <a:spcPct val="100000"/>
              </a:lnSpc>
              <a:spcBef>
                <a:spcPts val="0"/>
              </a:spcBef>
              <a:spcAft>
                <a:spcPts val="0"/>
              </a:spcAft>
              <a:buClr>
                <a:schemeClr val="accent2"/>
              </a:buClr>
              <a:buSzPts val="1100"/>
              <a:buNone/>
              <a:defRPr sz="1100">
                <a:solidFill>
                  <a:schemeClr val="accent2"/>
                </a:solidFill>
              </a:defRPr>
            </a:lvl4pPr>
            <a:lvl5pPr lvl="4" algn="ctr">
              <a:lnSpc>
                <a:spcPct val="100000"/>
              </a:lnSpc>
              <a:spcBef>
                <a:spcPts val="0"/>
              </a:spcBef>
              <a:spcAft>
                <a:spcPts val="0"/>
              </a:spcAft>
              <a:buClr>
                <a:schemeClr val="accent2"/>
              </a:buClr>
              <a:buSzPts val="1100"/>
              <a:buNone/>
              <a:defRPr sz="1100">
                <a:solidFill>
                  <a:schemeClr val="accent2"/>
                </a:solidFill>
              </a:defRPr>
            </a:lvl5pPr>
            <a:lvl6pPr lvl="5" algn="ctr">
              <a:lnSpc>
                <a:spcPct val="100000"/>
              </a:lnSpc>
              <a:spcBef>
                <a:spcPts val="0"/>
              </a:spcBef>
              <a:spcAft>
                <a:spcPts val="0"/>
              </a:spcAft>
              <a:buClr>
                <a:schemeClr val="accent2"/>
              </a:buClr>
              <a:buSzPts val="1100"/>
              <a:buNone/>
              <a:defRPr sz="1100">
                <a:solidFill>
                  <a:schemeClr val="accent2"/>
                </a:solidFill>
              </a:defRPr>
            </a:lvl6pPr>
            <a:lvl7pPr lvl="6" algn="ctr">
              <a:lnSpc>
                <a:spcPct val="100000"/>
              </a:lnSpc>
              <a:spcBef>
                <a:spcPts val="0"/>
              </a:spcBef>
              <a:spcAft>
                <a:spcPts val="0"/>
              </a:spcAft>
              <a:buClr>
                <a:schemeClr val="accent2"/>
              </a:buClr>
              <a:buSzPts val="1100"/>
              <a:buNone/>
              <a:defRPr sz="1100">
                <a:solidFill>
                  <a:schemeClr val="accent2"/>
                </a:solidFill>
              </a:defRPr>
            </a:lvl7pPr>
            <a:lvl8pPr lvl="7" algn="ctr">
              <a:lnSpc>
                <a:spcPct val="100000"/>
              </a:lnSpc>
              <a:spcBef>
                <a:spcPts val="0"/>
              </a:spcBef>
              <a:spcAft>
                <a:spcPts val="0"/>
              </a:spcAft>
              <a:buClr>
                <a:schemeClr val="accent2"/>
              </a:buClr>
              <a:buSzPts val="1100"/>
              <a:buNone/>
              <a:defRPr sz="1100">
                <a:solidFill>
                  <a:schemeClr val="accent2"/>
                </a:solidFill>
              </a:defRPr>
            </a:lvl8pPr>
            <a:lvl9pPr lvl="8" algn="ctr">
              <a:lnSpc>
                <a:spcPct val="100000"/>
              </a:lnSpc>
              <a:spcBef>
                <a:spcPts val="0"/>
              </a:spcBef>
              <a:spcAft>
                <a:spcPts val="0"/>
              </a:spcAft>
              <a:buClr>
                <a:schemeClr val="accent2"/>
              </a:buClr>
              <a:buSzPts val="1100"/>
              <a:buNone/>
              <a:defRPr sz="1100">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12_1_1">
    <p:spTree>
      <p:nvGrpSpPr>
        <p:cNvPr id="1" name="Shape 49"/>
        <p:cNvGrpSpPr/>
        <p:nvPr/>
      </p:nvGrpSpPr>
      <p:grpSpPr>
        <a:xfrm>
          <a:off x="0" y="0"/>
          <a:ext cx="0" cy="0"/>
          <a:chOff x="0" y="0"/>
          <a:chExt cx="0" cy="0"/>
        </a:xfrm>
      </p:grpSpPr>
      <p:sp>
        <p:nvSpPr>
          <p:cNvPr id="50" name="Google Shape;50;p8"/>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51" name="Google Shape;51;p8"/>
          <p:cNvSpPr txBox="1">
            <a:spLocks noGrp="1"/>
          </p:cNvSpPr>
          <p:nvPr>
            <p:ph type="ctrTitle" idx="2"/>
          </p:nvPr>
        </p:nvSpPr>
        <p:spPr>
          <a:xfrm>
            <a:off x="1738808" y="3884013"/>
            <a:ext cx="1614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400"/>
              <a:buNone/>
              <a:defRPr sz="1400">
                <a:solidFill>
                  <a:schemeClr val="accent1"/>
                </a:solidFill>
              </a:defRPr>
            </a:lvl2pPr>
            <a:lvl3pPr lvl="2" algn="ctr">
              <a:lnSpc>
                <a:spcPct val="100000"/>
              </a:lnSpc>
              <a:spcBef>
                <a:spcPts val="0"/>
              </a:spcBef>
              <a:spcAft>
                <a:spcPts val="0"/>
              </a:spcAft>
              <a:buClr>
                <a:schemeClr val="accent1"/>
              </a:buClr>
              <a:buSzPts val="1400"/>
              <a:buNone/>
              <a:defRPr sz="1400">
                <a:solidFill>
                  <a:schemeClr val="accent1"/>
                </a:solidFill>
              </a:defRPr>
            </a:lvl3pPr>
            <a:lvl4pPr lvl="3" algn="ctr">
              <a:lnSpc>
                <a:spcPct val="100000"/>
              </a:lnSpc>
              <a:spcBef>
                <a:spcPts val="0"/>
              </a:spcBef>
              <a:spcAft>
                <a:spcPts val="0"/>
              </a:spcAft>
              <a:buClr>
                <a:schemeClr val="accent1"/>
              </a:buClr>
              <a:buSzPts val="1400"/>
              <a:buNone/>
              <a:defRPr sz="1400">
                <a:solidFill>
                  <a:schemeClr val="accent1"/>
                </a:solidFill>
              </a:defRPr>
            </a:lvl4pPr>
            <a:lvl5pPr lvl="4" algn="ctr">
              <a:lnSpc>
                <a:spcPct val="100000"/>
              </a:lnSpc>
              <a:spcBef>
                <a:spcPts val="0"/>
              </a:spcBef>
              <a:spcAft>
                <a:spcPts val="0"/>
              </a:spcAft>
              <a:buClr>
                <a:schemeClr val="accent1"/>
              </a:buClr>
              <a:buSzPts val="1400"/>
              <a:buNone/>
              <a:defRPr sz="1400">
                <a:solidFill>
                  <a:schemeClr val="accent1"/>
                </a:solidFill>
              </a:defRPr>
            </a:lvl5pPr>
            <a:lvl6pPr lvl="5" algn="ctr">
              <a:lnSpc>
                <a:spcPct val="100000"/>
              </a:lnSpc>
              <a:spcBef>
                <a:spcPts val="0"/>
              </a:spcBef>
              <a:spcAft>
                <a:spcPts val="0"/>
              </a:spcAft>
              <a:buClr>
                <a:schemeClr val="accent1"/>
              </a:buClr>
              <a:buSzPts val="1400"/>
              <a:buNone/>
              <a:defRPr sz="1400">
                <a:solidFill>
                  <a:schemeClr val="accent1"/>
                </a:solidFill>
              </a:defRPr>
            </a:lvl6pPr>
            <a:lvl7pPr lvl="6" algn="ctr">
              <a:lnSpc>
                <a:spcPct val="100000"/>
              </a:lnSpc>
              <a:spcBef>
                <a:spcPts val="0"/>
              </a:spcBef>
              <a:spcAft>
                <a:spcPts val="0"/>
              </a:spcAft>
              <a:buClr>
                <a:schemeClr val="accent1"/>
              </a:buClr>
              <a:buSzPts val="1400"/>
              <a:buNone/>
              <a:defRPr sz="1400">
                <a:solidFill>
                  <a:schemeClr val="accent1"/>
                </a:solidFill>
              </a:defRPr>
            </a:lvl7pPr>
            <a:lvl8pPr lvl="7" algn="ctr">
              <a:lnSpc>
                <a:spcPct val="100000"/>
              </a:lnSpc>
              <a:spcBef>
                <a:spcPts val="0"/>
              </a:spcBef>
              <a:spcAft>
                <a:spcPts val="0"/>
              </a:spcAft>
              <a:buClr>
                <a:schemeClr val="accent1"/>
              </a:buClr>
              <a:buSzPts val="1400"/>
              <a:buNone/>
              <a:defRPr sz="1400">
                <a:solidFill>
                  <a:schemeClr val="accent1"/>
                </a:solidFill>
              </a:defRPr>
            </a:lvl8pPr>
            <a:lvl9pPr lvl="8" algn="ctr">
              <a:lnSpc>
                <a:spcPct val="100000"/>
              </a:lnSpc>
              <a:spcBef>
                <a:spcPts val="0"/>
              </a:spcBef>
              <a:spcAft>
                <a:spcPts val="0"/>
              </a:spcAft>
              <a:buClr>
                <a:schemeClr val="accent1"/>
              </a:buClr>
              <a:buSzPts val="1400"/>
              <a:buNone/>
              <a:defRPr sz="1400">
                <a:solidFill>
                  <a:schemeClr val="accent1"/>
                </a:solidFill>
              </a:defRPr>
            </a:lvl9pPr>
          </a:lstStyle>
          <a:p>
            <a:endParaRPr/>
          </a:p>
        </p:txBody>
      </p:sp>
      <p:sp>
        <p:nvSpPr>
          <p:cNvPr id="52" name="Google Shape;52;p8"/>
          <p:cNvSpPr txBox="1">
            <a:spLocks noGrp="1"/>
          </p:cNvSpPr>
          <p:nvPr>
            <p:ph type="subTitle" idx="1"/>
          </p:nvPr>
        </p:nvSpPr>
        <p:spPr>
          <a:xfrm>
            <a:off x="1766850" y="4078006"/>
            <a:ext cx="1558500" cy="83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000"/>
              <a:buNone/>
              <a:defRPr sz="1000">
                <a:solidFill>
                  <a:schemeClr val="accent2"/>
                </a:solidFill>
              </a:defRPr>
            </a:lvl1pPr>
            <a:lvl2pPr lvl="1" algn="ctr">
              <a:lnSpc>
                <a:spcPct val="100000"/>
              </a:lnSpc>
              <a:spcBef>
                <a:spcPts val="0"/>
              </a:spcBef>
              <a:spcAft>
                <a:spcPts val="0"/>
              </a:spcAft>
              <a:buClr>
                <a:schemeClr val="accent2"/>
              </a:buClr>
              <a:buSzPts val="1000"/>
              <a:buNone/>
              <a:defRPr sz="1000">
                <a:solidFill>
                  <a:schemeClr val="accent2"/>
                </a:solidFill>
              </a:defRPr>
            </a:lvl2pPr>
            <a:lvl3pPr lvl="2" algn="ctr">
              <a:lnSpc>
                <a:spcPct val="100000"/>
              </a:lnSpc>
              <a:spcBef>
                <a:spcPts val="0"/>
              </a:spcBef>
              <a:spcAft>
                <a:spcPts val="0"/>
              </a:spcAft>
              <a:buClr>
                <a:schemeClr val="accent2"/>
              </a:buClr>
              <a:buSzPts val="1000"/>
              <a:buNone/>
              <a:defRPr sz="1000">
                <a:solidFill>
                  <a:schemeClr val="accent2"/>
                </a:solidFill>
              </a:defRPr>
            </a:lvl3pPr>
            <a:lvl4pPr lvl="3" algn="ctr">
              <a:lnSpc>
                <a:spcPct val="100000"/>
              </a:lnSpc>
              <a:spcBef>
                <a:spcPts val="0"/>
              </a:spcBef>
              <a:spcAft>
                <a:spcPts val="0"/>
              </a:spcAft>
              <a:buClr>
                <a:schemeClr val="accent2"/>
              </a:buClr>
              <a:buSzPts val="1000"/>
              <a:buNone/>
              <a:defRPr sz="1000">
                <a:solidFill>
                  <a:schemeClr val="accent2"/>
                </a:solidFill>
              </a:defRPr>
            </a:lvl4pPr>
            <a:lvl5pPr lvl="4" algn="ctr">
              <a:lnSpc>
                <a:spcPct val="100000"/>
              </a:lnSpc>
              <a:spcBef>
                <a:spcPts val="0"/>
              </a:spcBef>
              <a:spcAft>
                <a:spcPts val="0"/>
              </a:spcAft>
              <a:buClr>
                <a:schemeClr val="accent2"/>
              </a:buClr>
              <a:buSzPts val="1000"/>
              <a:buNone/>
              <a:defRPr sz="1000">
                <a:solidFill>
                  <a:schemeClr val="accent2"/>
                </a:solidFill>
              </a:defRPr>
            </a:lvl5pPr>
            <a:lvl6pPr lvl="5" algn="ctr">
              <a:lnSpc>
                <a:spcPct val="100000"/>
              </a:lnSpc>
              <a:spcBef>
                <a:spcPts val="0"/>
              </a:spcBef>
              <a:spcAft>
                <a:spcPts val="0"/>
              </a:spcAft>
              <a:buClr>
                <a:schemeClr val="accent2"/>
              </a:buClr>
              <a:buSzPts val="1000"/>
              <a:buNone/>
              <a:defRPr sz="1000">
                <a:solidFill>
                  <a:schemeClr val="accent2"/>
                </a:solidFill>
              </a:defRPr>
            </a:lvl6pPr>
            <a:lvl7pPr lvl="6" algn="ctr">
              <a:lnSpc>
                <a:spcPct val="100000"/>
              </a:lnSpc>
              <a:spcBef>
                <a:spcPts val="0"/>
              </a:spcBef>
              <a:spcAft>
                <a:spcPts val="0"/>
              </a:spcAft>
              <a:buClr>
                <a:schemeClr val="accent2"/>
              </a:buClr>
              <a:buSzPts val="1000"/>
              <a:buNone/>
              <a:defRPr sz="1000">
                <a:solidFill>
                  <a:schemeClr val="accent2"/>
                </a:solidFill>
              </a:defRPr>
            </a:lvl7pPr>
            <a:lvl8pPr lvl="7" algn="ctr">
              <a:lnSpc>
                <a:spcPct val="100000"/>
              </a:lnSpc>
              <a:spcBef>
                <a:spcPts val="0"/>
              </a:spcBef>
              <a:spcAft>
                <a:spcPts val="0"/>
              </a:spcAft>
              <a:buClr>
                <a:schemeClr val="accent2"/>
              </a:buClr>
              <a:buSzPts val="1000"/>
              <a:buNone/>
              <a:defRPr sz="1000">
                <a:solidFill>
                  <a:schemeClr val="accent2"/>
                </a:solidFill>
              </a:defRPr>
            </a:lvl8pPr>
            <a:lvl9pPr lvl="8" algn="ct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3" name="Google Shape;53;p8"/>
          <p:cNvSpPr txBox="1">
            <a:spLocks noGrp="1"/>
          </p:cNvSpPr>
          <p:nvPr>
            <p:ph type="ctrTitle" idx="3"/>
          </p:nvPr>
        </p:nvSpPr>
        <p:spPr>
          <a:xfrm>
            <a:off x="3768564" y="3884013"/>
            <a:ext cx="1614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400"/>
              <a:buNone/>
              <a:defRPr sz="1400">
                <a:solidFill>
                  <a:schemeClr val="accent1"/>
                </a:solidFill>
              </a:defRPr>
            </a:lvl2pPr>
            <a:lvl3pPr lvl="2" algn="ctr">
              <a:lnSpc>
                <a:spcPct val="100000"/>
              </a:lnSpc>
              <a:spcBef>
                <a:spcPts val="0"/>
              </a:spcBef>
              <a:spcAft>
                <a:spcPts val="0"/>
              </a:spcAft>
              <a:buClr>
                <a:schemeClr val="accent1"/>
              </a:buClr>
              <a:buSzPts val="1400"/>
              <a:buNone/>
              <a:defRPr sz="1400">
                <a:solidFill>
                  <a:schemeClr val="accent1"/>
                </a:solidFill>
              </a:defRPr>
            </a:lvl3pPr>
            <a:lvl4pPr lvl="3" algn="ctr">
              <a:lnSpc>
                <a:spcPct val="100000"/>
              </a:lnSpc>
              <a:spcBef>
                <a:spcPts val="0"/>
              </a:spcBef>
              <a:spcAft>
                <a:spcPts val="0"/>
              </a:spcAft>
              <a:buClr>
                <a:schemeClr val="accent1"/>
              </a:buClr>
              <a:buSzPts val="1400"/>
              <a:buNone/>
              <a:defRPr sz="1400">
                <a:solidFill>
                  <a:schemeClr val="accent1"/>
                </a:solidFill>
              </a:defRPr>
            </a:lvl4pPr>
            <a:lvl5pPr lvl="4" algn="ctr">
              <a:lnSpc>
                <a:spcPct val="100000"/>
              </a:lnSpc>
              <a:spcBef>
                <a:spcPts val="0"/>
              </a:spcBef>
              <a:spcAft>
                <a:spcPts val="0"/>
              </a:spcAft>
              <a:buClr>
                <a:schemeClr val="accent1"/>
              </a:buClr>
              <a:buSzPts val="1400"/>
              <a:buNone/>
              <a:defRPr sz="1400">
                <a:solidFill>
                  <a:schemeClr val="accent1"/>
                </a:solidFill>
              </a:defRPr>
            </a:lvl5pPr>
            <a:lvl6pPr lvl="5" algn="ctr">
              <a:lnSpc>
                <a:spcPct val="100000"/>
              </a:lnSpc>
              <a:spcBef>
                <a:spcPts val="0"/>
              </a:spcBef>
              <a:spcAft>
                <a:spcPts val="0"/>
              </a:spcAft>
              <a:buClr>
                <a:schemeClr val="accent1"/>
              </a:buClr>
              <a:buSzPts val="1400"/>
              <a:buNone/>
              <a:defRPr sz="1400">
                <a:solidFill>
                  <a:schemeClr val="accent1"/>
                </a:solidFill>
              </a:defRPr>
            </a:lvl6pPr>
            <a:lvl7pPr lvl="6" algn="ctr">
              <a:lnSpc>
                <a:spcPct val="100000"/>
              </a:lnSpc>
              <a:spcBef>
                <a:spcPts val="0"/>
              </a:spcBef>
              <a:spcAft>
                <a:spcPts val="0"/>
              </a:spcAft>
              <a:buClr>
                <a:schemeClr val="accent1"/>
              </a:buClr>
              <a:buSzPts val="1400"/>
              <a:buNone/>
              <a:defRPr sz="1400">
                <a:solidFill>
                  <a:schemeClr val="accent1"/>
                </a:solidFill>
              </a:defRPr>
            </a:lvl7pPr>
            <a:lvl8pPr lvl="7" algn="ctr">
              <a:lnSpc>
                <a:spcPct val="100000"/>
              </a:lnSpc>
              <a:spcBef>
                <a:spcPts val="0"/>
              </a:spcBef>
              <a:spcAft>
                <a:spcPts val="0"/>
              </a:spcAft>
              <a:buClr>
                <a:schemeClr val="accent1"/>
              </a:buClr>
              <a:buSzPts val="1400"/>
              <a:buNone/>
              <a:defRPr sz="1400">
                <a:solidFill>
                  <a:schemeClr val="accent1"/>
                </a:solidFill>
              </a:defRPr>
            </a:lvl8pPr>
            <a:lvl9pPr lvl="8" algn="ctr">
              <a:lnSpc>
                <a:spcPct val="100000"/>
              </a:lnSpc>
              <a:spcBef>
                <a:spcPts val="0"/>
              </a:spcBef>
              <a:spcAft>
                <a:spcPts val="0"/>
              </a:spcAft>
              <a:buClr>
                <a:schemeClr val="accent1"/>
              </a:buClr>
              <a:buSzPts val="1400"/>
              <a:buNone/>
              <a:defRPr sz="1400">
                <a:solidFill>
                  <a:schemeClr val="accent1"/>
                </a:solidFill>
              </a:defRPr>
            </a:lvl9pPr>
          </a:lstStyle>
          <a:p>
            <a:endParaRPr/>
          </a:p>
        </p:txBody>
      </p:sp>
      <p:sp>
        <p:nvSpPr>
          <p:cNvPr id="54" name="Google Shape;54;p8"/>
          <p:cNvSpPr txBox="1">
            <a:spLocks noGrp="1"/>
          </p:cNvSpPr>
          <p:nvPr>
            <p:ph type="subTitle" idx="4"/>
          </p:nvPr>
        </p:nvSpPr>
        <p:spPr>
          <a:xfrm>
            <a:off x="3781850" y="4067206"/>
            <a:ext cx="1558500" cy="85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000"/>
              <a:buNone/>
              <a:defRPr sz="1000">
                <a:solidFill>
                  <a:schemeClr val="accent2"/>
                </a:solidFill>
              </a:defRPr>
            </a:lvl1pPr>
            <a:lvl2pPr lvl="1" algn="ctr">
              <a:lnSpc>
                <a:spcPct val="100000"/>
              </a:lnSpc>
              <a:spcBef>
                <a:spcPts val="0"/>
              </a:spcBef>
              <a:spcAft>
                <a:spcPts val="0"/>
              </a:spcAft>
              <a:buClr>
                <a:schemeClr val="accent2"/>
              </a:buClr>
              <a:buSzPts val="1000"/>
              <a:buNone/>
              <a:defRPr sz="1000">
                <a:solidFill>
                  <a:schemeClr val="accent2"/>
                </a:solidFill>
              </a:defRPr>
            </a:lvl2pPr>
            <a:lvl3pPr lvl="2" algn="ctr">
              <a:lnSpc>
                <a:spcPct val="100000"/>
              </a:lnSpc>
              <a:spcBef>
                <a:spcPts val="0"/>
              </a:spcBef>
              <a:spcAft>
                <a:spcPts val="0"/>
              </a:spcAft>
              <a:buClr>
                <a:schemeClr val="accent2"/>
              </a:buClr>
              <a:buSzPts val="1000"/>
              <a:buNone/>
              <a:defRPr sz="1000">
                <a:solidFill>
                  <a:schemeClr val="accent2"/>
                </a:solidFill>
              </a:defRPr>
            </a:lvl3pPr>
            <a:lvl4pPr lvl="3" algn="ctr">
              <a:lnSpc>
                <a:spcPct val="100000"/>
              </a:lnSpc>
              <a:spcBef>
                <a:spcPts val="0"/>
              </a:spcBef>
              <a:spcAft>
                <a:spcPts val="0"/>
              </a:spcAft>
              <a:buClr>
                <a:schemeClr val="accent2"/>
              </a:buClr>
              <a:buSzPts val="1000"/>
              <a:buNone/>
              <a:defRPr sz="1000">
                <a:solidFill>
                  <a:schemeClr val="accent2"/>
                </a:solidFill>
              </a:defRPr>
            </a:lvl4pPr>
            <a:lvl5pPr lvl="4" algn="ctr">
              <a:lnSpc>
                <a:spcPct val="100000"/>
              </a:lnSpc>
              <a:spcBef>
                <a:spcPts val="0"/>
              </a:spcBef>
              <a:spcAft>
                <a:spcPts val="0"/>
              </a:spcAft>
              <a:buClr>
                <a:schemeClr val="accent2"/>
              </a:buClr>
              <a:buSzPts val="1000"/>
              <a:buNone/>
              <a:defRPr sz="1000">
                <a:solidFill>
                  <a:schemeClr val="accent2"/>
                </a:solidFill>
              </a:defRPr>
            </a:lvl5pPr>
            <a:lvl6pPr lvl="5" algn="ctr">
              <a:lnSpc>
                <a:spcPct val="100000"/>
              </a:lnSpc>
              <a:spcBef>
                <a:spcPts val="0"/>
              </a:spcBef>
              <a:spcAft>
                <a:spcPts val="0"/>
              </a:spcAft>
              <a:buClr>
                <a:schemeClr val="accent2"/>
              </a:buClr>
              <a:buSzPts val="1000"/>
              <a:buNone/>
              <a:defRPr sz="1000">
                <a:solidFill>
                  <a:schemeClr val="accent2"/>
                </a:solidFill>
              </a:defRPr>
            </a:lvl6pPr>
            <a:lvl7pPr lvl="6" algn="ctr">
              <a:lnSpc>
                <a:spcPct val="100000"/>
              </a:lnSpc>
              <a:spcBef>
                <a:spcPts val="0"/>
              </a:spcBef>
              <a:spcAft>
                <a:spcPts val="0"/>
              </a:spcAft>
              <a:buClr>
                <a:schemeClr val="accent2"/>
              </a:buClr>
              <a:buSzPts val="1000"/>
              <a:buNone/>
              <a:defRPr sz="1000">
                <a:solidFill>
                  <a:schemeClr val="accent2"/>
                </a:solidFill>
              </a:defRPr>
            </a:lvl7pPr>
            <a:lvl8pPr lvl="7" algn="ctr">
              <a:lnSpc>
                <a:spcPct val="100000"/>
              </a:lnSpc>
              <a:spcBef>
                <a:spcPts val="0"/>
              </a:spcBef>
              <a:spcAft>
                <a:spcPts val="0"/>
              </a:spcAft>
              <a:buClr>
                <a:schemeClr val="accent2"/>
              </a:buClr>
              <a:buSzPts val="1000"/>
              <a:buNone/>
              <a:defRPr sz="1000">
                <a:solidFill>
                  <a:schemeClr val="accent2"/>
                </a:solidFill>
              </a:defRPr>
            </a:lvl8pPr>
            <a:lvl9pPr lvl="8" algn="ct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5" name="Google Shape;55;p8"/>
          <p:cNvSpPr txBox="1">
            <a:spLocks noGrp="1"/>
          </p:cNvSpPr>
          <p:nvPr>
            <p:ph type="ctrTitle" idx="5"/>
          </p:nvPr>
        </p:nvSpPr>
        <p:spPr>
          <a:xfrm>
            <a:off x="5772279" y="3884013"/>
            <a:ext cx="1614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400"/>
              <a:buNone/>
              <a:defRPr sz="1400">
                <a:solidFill>
                  <a:schemeClr val="accent1"/>
                </a:solidFill>
              </a:defRPr>
            </a:lvl2pPr>
            <a:lvl3pPr lvl="2" algn="ctr">
              <a:lnSpc>
                <a:spcPct val="100000"/>
              </a:lnSpc>
              <a:spcBef>
                <a:spcPts val="0"/>
              </a:spcBef>
              <a:spcAft>
                <a:spcPts val="0"/>
              </a:spcAft>
              <a:buClr>
                <a:schemeClr val="accent1"/>
              </a:buClr>
              <a:buSzPts val="1400"/>
              <a:buNone/>
              <a:defRPr sz="1400">
                <a:solidFill>
                  <a:schemeClr val="accent1"/>
                </a:solidFill>
              </a:defRPr>
            </a:lvl3pPr>
            <a:lvl4pPr lvl="3" algn="ctr">
              <a:lnSpc>
                <a:spcPct val="100000"/>
              </a:lnSpc>
              <a:spcBef>
                <a:spcPts val="0"/>
              </a:spcBef>
              <a:spcAft>
                <a:spcPts val="0"/>
              </a:spcAft>
              <a:buClr>
                <a:schemeClr val="accent1"/>
              </a:buClr>
              <a:buSzPts val="1400"/>
              <a:buNone/>
              <a:defRPr sz="1400">
                <a:solidFill>
                  <a:schemeClr val="accent1"/>
                </a:solidFill>
              </a:defRPr>
            </a:lvl4pPr>
            <a:lvl5pPr lvl="4" algn="ctr">
              <a:lnSpc>
                <a:spcPct val="100000"/>
              </a:lnSpc>
              <a:spcBef>
                <a:spcPts val="0"/>
              </a:spcBef>
              <a:spcAft>
                <a:spcPts val="0"/>
              </a:spcAft>
              <a:buClr>
                <a:schemeClr val="accent1"/>
              </a:buClr>
              <a:buSzPts val="1400"/>
              <a:buNone/>
              <a:defRPr sz="1400">
                <a:solidFill>
                  <a:schemeClr val="accent1"/>
                </a:solidFill>
              </a:defRPr>
            </a:lvl5pPr>
            <a:lvl6pPr lvl="5" algn="ctr">
              <a:lnSpc>
                <a:spcPct val="100000"/>
              </a:lnSpc>
              <a:spcBef>
                <a:spcPts val="0"/>
              </a:spcBef>
              <a:spcAft>
                <a:spcPts val="0"/>
              </a:spcAft>
              <a:buClr>
                <a:schemeClr val="accent1"/>
              </a:buClr>
              <a:buSzPts val="1400"/>
              <a:buNone/>
              <a:defRPr sz="1400">
                <a:solidFill>
                  <a:schemeClr val="accent1"/>
                </a:solidFill>
              </a:defRPr>
            </a:lvl6pPr>
            <a:lvl7pPr lvl="6" algn="ctr">
              <a:lnSpc>
                <a:spcPct val="100000"/>
              </a:lnSpc>
              <a:spcBef>
                <a:spcPts val="0"/>
              </a:spcBef>
              <a:spcAft>
                <a:spcPts val="0"/>
              </a:spcAft>
              <a:buClr>
                <a:schemeClr val="accent1"/>
              </a:buClr>
              <a:buSzPts val="1400"/>
              <a:buNone/>
              <a:defRPr sz="1400">
                <a:solidFill>
                  <a:schemeClr val="accent1"/>
                </a:solidFill>
              </a:defRPr>
            </a:lvl7pPr>
            <a:lvl8pPr lvl="7" algn="ctr">
              <a:lnSpc>
                <a:spcPct val="100000"/>
              </a:lnSpc>
              <a:spcBef>
                <a:spcPts val="0"/>
              </a:spcBef>
              <a:spcAft>
                <a:spcPts val="0"/>
              </a:spcAft>
              <a:buClr>
                <a:schemeClr val="accent1"/>
              </a:buClr>
              <a:buSzPts val="1400"/>
              <a:buNone/>
              <a:defRPr sz="1400">
                <a:solidFill>
                  <a:schemeClr val="accent1"/>
                </a:solidFill>
              </a:defRPr>
            </a:lvl8pPr>
            <a:lvl9pPr lvl="8" algn="ctr">
              <a:lnSpc>
                <a:spcPct val="100000"/>
              </a:lnSpc>
              <a:spcBef>
                <a:spcPts val="0"/>
              </a:spcBef>
              <a:spcAft>
                <a:spcPts val="0"/>
              </a:spcAft>
              <a:buClr>
                <a:schemeClr val="accent1"/>
              </a:buClr>
              <a:buSzPts val="1400"/>
              <a:buNone/>
              <a:defRPr sz="1400">
                <a:solidFill>
                  <a:schemeClr val="accent1"/>
                </a:solidFill>
              </a:defRPr>
            </a:lvl9pPr>
          </a:lstStyle>
          <a:p>
            <a:endParaRPr/>
          </a:p>
        </p:txBody>
      </p:sp>
      <p:sp>
        <p:nvSpPr>
          <p:cNvPr id="56" name="Google Shape;56;p8"/>
          <p:cNvSpPr txBox="1">
            <a:spLocks noGrp="1"/>
          </p:cNvSpPr>
          <p:nvPr>
            <p:ph type="subTitle" idx="6"/>
          </p:nvPr>
        </p:nvSpPr>
        <p:spPr>
          <a:xfrm>
            <a:off x="5800324" y="4078006"/>
            <a:ext cx="1558500" cy="83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000"/>
              <a:buNone/>
              <a:defRPr sz="1000">
                <a:solidFill>
                  <a:schemeClr val="accent2"/>
                </a:solidFill>
              </a:defRPr>
            </a:lvl1pPr>
            <a:lvl2pPr lvl="1" algn="ctr">
              <a:lnSpc>
                <a:spcPct val="100000"/>
              </a:lnSpc>
              <a:spcBef>
                <a:spcPts val="0"/>
              </a:spcBef>
              <a:spcAft>
                <a:spcPts val="0"/>
              </a:spcAft>
              <a:buClr>
                <a:schemeClr val="accent2"/>
              </a:buClr>
              <a:buSzPts val="1000"/>
              <a:buNone/>
              <a:defRPr sz="1000">
                <a:solidFill>
                  <a:schemeClr val="accent2"/>
                </a:solidFill>
              </a:defRPr>
            </a:lvl2pPr>
            <a:lvl3pPr lvl="2" algn="ctr">
              <a:lnSpc>
                <a:spcPct val="100000"/>
              </a:lnSpc>
              <a:spcBef>
                <a:spcPts val="0"/>
              </a:spcBef>
              <a:spcAft>
                <a:spcPts val="0"/>
              </a:spcAft>
              <a:buClr>
                <a:schemeClr val="accent2"/>
              </a:buClr>
              <a:buSzPts val="1000"/>
              <a:buNone/>
              <a:defRPr sz="1000">
                <a:solidFill>
                  <a:schemeClr val="accent2"/>
                </a:solidFill>
              </a:defRPr>
            </a:lvl3pPr>
            <a:lvl4pPr lvl="3" algn="ctr">
              <a:lnSpc>
                <a:spcPct val="100000"/>
              </a:lnSpc>
              <a:spcBef>
                <a:spcPts val="0"/>
              </a:spcBef>
              <a:spcAft>
                <a:spcPts val="0"/>
              </a:spcAft>
              <a:buClr>
                <a:schemeClr val="accent2"/>
              </a:buClr>
              <a:buSzPts val="1000"/>
              <a:buNone/>
              <a:defRPr sz="1000">
                <a:solidFill>
                  <a:schemeClr val="accent2"/>
                </a:solidFill>
              </a:defRPr>
            </a:lvl4pPr>
            <a:lvl5pPr lvl="4" algn="ctr">
              <a:lnSpc>
                <a:spcPct val="100000"/>
              </a:lnSpc>
              <a:spcBef>
                <a:spcPts val="0"/>
              </a:spcBef>
              <a:spcAft>
                <a:spcPts val="0"/>
              </a:spcAft>
              <a:buClr>
                <a:schemeClr val="accent2"/>
              </a:buClr>
              <a:buSzPts val="1000"/>
              <a:buNone/>
              <a:defRPr sz="1000">
                <a:solidFill>
                  <a:schemeClr val="accent2"/>
                </a:solidFill>
              </a:defRPr>
            </a:lvl5pPr>
            <a:lvl6pPr lvl="5" algn="ctr">
              <a:lnSpc>
                <a:spcPct val="100000"/>
              </a:lnSpc>
              <a:spcBef>
                <a:spcPts val="0"/>
              </a:spcBef>
              <a:spcAft>
                <a:spcPts val="0"/>
              </a:spcAft>
              <a:buClr>
                <a:schemeClr val="accent2"/>
              </a:buClr>
              <a:buSzPts val="1000"/>
              <a:buNone/>
              <a:defRPr sz="1000">
                <a:solidFill>
                  <a:schemeClr val="accent2"/>
                </a:solidFill>
              </a:defRPr>
            </a:lvl6pPr>
            <a:lvl7pPr lvl="6" algn="ctr">
              <a:lnSpc>
                <a:spcPct val="100000"/>
              </a:lnSpc>
              <a:spcBef>
                <a:spcPts val="0"/>
              </a:spcBef>
              <a:spcAft>
                <a:spcPts val="0"/>
              </a:spcAft>
              <a:buClr>
                <a:schemeClr val="accent2"/>
              </a:buClr>
              <a:buSzPts val="1000"/>
              <a:buNone/>
              <a:defRPr sz="1000">
                <a:solidFill>
                  <a:schemeClr val="accent2"/>
                </a:solidFill>
              </a:defRPr>
            </a:lvl7pPr>
            <a:lvl8pPr lvl="7" algn="ctr">
              <a:lnSpc>
                <a:spcPct val="100000"/>
              </a:lnSpc>
              <a:spcBef>
                <a:spcPts val="0"/>
              </a:spcBef>
              <a:spcAft>
                <a:spcPts val="0"/>
              </a:spcAft>
              <a:buClr>
                <a:schemeClr val="accent2"/>
              </a:buClr>
              <a:buSzPts val="1000"/>
              <a:buNone/>
              <a:defRPr sz="1000">
                <a:solidFill>
                  <a:schemeClr val="accent2"/>
                </a:solidFill>
              </a:defRPr>
            </a:lvl8pPr>
            <a:lvl9pPr lvl="8" algn="ct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7" name="Google Shape;57;p8"/>
          <p:cNvSpPr txBox="1">
            <a:spLocks noGrp="1"/>
          </p:cNvSpPr>
          <p:nvPr>
            <p:ph type="ctrTitle" idx="7"/>
          </p:nvPr>
        </p:nvSpPr>
        <p:spPr>
          <a:xfrm>
            <a:off x="1738808" y="1990131"/>
            <a:ext cx="1614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400"/>
              <a:buNone/>
              <a:defRPr sz="1400">
                <a:solidFill>
                  <a:schemeClr val="accent1"/>
                </a:solidFill>
              </a:defRPr>
            </a:lvl2pPr>
            <a:lvl3pPr lvl="2" algn="ctr">
              <a:lnSpc>
                <a:spcPct val="100000"/>
              </a:lnSpc>
              <a:spcBef>
                <a:spcPts val="0"/>
              </a:spcBef>
              <a:spcAft>
                <a:spcPts val="0"/>
              </a:spcAft>
              <a:buClr>
                <a:schemeClr val="accent1"/>
              </a:buClr>
              <a:buSzPts val="1400"/>
              <a:buNone/>
              <a:defRPr sz="1400">
                <a:solidFill>
                  <a:schemeClr val="accent1"/>
                </a:solidFill>
              </a:defRPr>
            </a:lvl3pPr>
            <a:lvl4pPr lvl="3" algn="ctr">
              <a:lnSpc>
                <a:spcPct val="100000"/>
              </a:lnSpc>
              <a:spcBef>
                <a:spcPts val="0"/>
              </a:spcBef>
              <a:spcAft>
                <a:spcPts val="0"/>
              </a:spcAft>
              <a:buClr>
                <a:schemeClr val="accent1"/>
              </a:buClr>
              <a:buSzPts val="1400"/>
              <a:buNone/>
              <a:defRPr sz="1400">
                <a:solidFill>
                  <a:schemeClr val="accent1"/>
                </a:solidFill>
              </a:defRPr>
            </a:lvl4pPr>
            <a:lvl5pPr lvl="4" algn="ctr">
              <a:lnSpc>
                <a:spcPct val="100000"/>
              </a:lnSpc>
              <a:spcBef>
                <a:spcPts val="0"/>
              </a:spcBef>
              <a:spcAft>
                <a:spcPts val="0"/>
              </a:spcAft>
              <a:buClr>
                <a:schemeClr val="accent1"/>
              </a:buClr>
              <a:buSzPts val="1400"/>
              <a:buNone/>
              <a:defRPr sz="1400">
                <a:solidFill>
                  <a:schemeClr val="accent1"/>
                </a:solidFill>
              </a:defRPr>
            </a:lvl5pPr>
            <a:lvl6pPr lvl="5" algn="ctr">
              <a:lnSpc>
                <a:spcPct val="100000"/>
              </a:lnSpc>
              <a:spcBef>
                <a:spcPts val="0"/>
              </a:spcBef>
              <a:spcAft>
                <a:spcPts val="0"/>
              </a:spcAft>
              <a:buClr>
                <a:schemeClr val="accent1"/>
              </a:buClr>
              <a:buSzPts val="1400"/>
              <a:buNone/>
              <a:defRPr sz="1400">
                <a:solidFill>
                  <a:schemeClr val="accent1"/>
                </a:solidFill>
              </a:defRPr>
            </a:lvl6pPr>
            <a:lvl7pPr lvl="6" algn="ctr">
              <a:lnSpc>
                <a:spcPct val="100000"/>
              </a:lnSpc>
              <a:spcBef>
                <a:spcPts val="0"/>
              </a:spcBef>
              <a:spcAft>
                <a:spcPts val="0"/>
              </a:spcAft>
              <a:buClr>
                <a:schemeClr val="accent1"/>
              </a:buClr>
              <a:buSzPts val="1400"/>
              <a:buNone/>
              <a:defRPr sz="1400">
                <a:solidFill>
                  <a:schemeClr val="accent1"/>
                </a:solidFill>
              </a:defRPr>
            </a:lvl7pPr>
            <a:lvl8pPr lvl="7" algn="ctr">
              <a:lnSpc>
                <a:spcPct val="100000"/>
              </a:lnSpc>
              <a:spcBef>
                <a:spcPts val="0"/>
              </a:spcBef>
              <a:spcAft>
                <a:spcPts val="0"/>
              </a:spcAft>
              <a:buClr>
                <a:schemeClr val="accent1"/>
              </a:buClr>
              <a:buSzPts val="1400"/>
              <a:buNone/>
              <a:defRPr sz="1400">
                <a:solidFill>
                  <a:schemeClr val="accent1"/>
                </a:solidFill>
              </a:defRPr>
            </a:lvl8pPr>
            <a:lvl9pPr lvl="8" algn="ctr">
              <a:lnSpc>
                <a:spcPct val="100000"/>
              </a:lnSpc>
              <a:spcBef>
                <a:spcPts val="0"/>
              </a:spcBef>
              <a:spcAft>
                <a:spcPts val="0"/>
              </a:spcAft>
              <a:buClr>
                <a:schemeClr val="accent1"/>
              </a:buClr>
              <a:buSzPts val="1400"/>
              <a:buNone/>
              <a:defRPr sz="1400">
                <a:solidFill>
                  <a:schemeClr val="accent1"/>
                </a:solidFill>
              </a:defRPr>
            </a:lvl9pPr>
          </a:lstStyle>
          <a:p>
            <a:endParaRPr/>
          </a:p>
        </p:txBody>
      </p:sp>
      <p:sp>
        <p:nvSpPr>
          <p:cNvPr id="58" name="Google Shape;58;p8"/>
          <p:cNvSpPr txBox="1">
            <a:spLocks noGrp="1"/>
          </p:cNvSpPr>
          <p:nvPr>
            <p:ph type="subTitle" idx="8"/>
          </p:nvPr>
        </p:nvSpPr>
        <p:spPr>
          <a:xfrm>
            <a:off x="1766850" y="2184130"/>
            <a:ext cx="1558500" cy="83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000"/>
              <a:buNone/>
              <a:defRPr sz="1000">
                <a:solidFill>
                  <a:schemeClr val="accent2"/>
                </a:solidFill>
              </a:defRPr>
            </a:lvl1pPr>
            <a:lvl2pPr lvl="1" algn="ctr">
              <a:lnSpc>
                <a:spcPct val="100000"/>
              </a:lnSpc>
              <a:spcBef>
                <a:spcPts val="0"/>
              </a:spcBef>
              <a:spcAft>
                <a:spcPts val="0"/>
              </a:spcAft>
              <a:buClr>
                <a:schemeClr val="accent2"/>
              </a:buClr>
              <a:buSzPts val="1000"/>
              <a:buNone/>
              <a:defRPr sz="1000">
                <a:solidFill>
                  <a:schemeClr val="accent2"/>
                </a:solidFill>
              </a:defRPr>
            </a:lvl2pPr>
            <a:lvl3pPr lvl="2" algn="ctr">
              <a:lnSpc>
                <a:spcPct val="100000"/>
              </a:lnSpc>
              <a:spcBef>
                <a:spcPts val="0"/>
              </a:spcBef>
              <a:spcAft>
                <a:spcPts val="0"/>
              </a:spcAft>
              <a:buClr>
                <a:schemeClr val="accent2"/>
              </a:buClr>
              <a:buSzPts val="1000"/>
              <a:buNone/>
              <a:defRPr sz="1000">
                <a:solidFill>
                  <a:schemeClr val="accent2"/>
                </a:solidFill>
              </a:defRPr>
            </a:lvl3pPr>
            <a:lvl4pPr lvl="3" algn="ctr">
              <a:lnSpc>
                <a:spcPct val="100000"/>
              </a:lnSpc>
              <a:spcBef>
                <a:spcPts val="0"/>
              </a:spcBef>
              <a:spcAft>
                <a:spcPts val="0"/>
              </a:spcAft>
              <a:buClr>
                <a:schemeClr val="accent2"/>
              </a:buClr>
              <a:buSzPts val="1000"/>
              <a:buNone/>
              <a:defRPr sz="1000">
                <a:solidFill>
                  <a:schemeClr val="accent2"/>
                </a:solidFill>
              </a:defRPr>
            </a:lvl4pPr>
            <a:lvl5pPr lvl="4" algn="ctr">
              <a:lnSpc>
                <a:spcPct val="100000"/>
              </a:lnSpc>
              <a:spcBef>
                <a:spcPts val="0"/>
              </a:spcBef>
              <a:spcAft>
                <a:spcPts val="0"/>
              </a:spcAft>
              <a:buClr>
                <a:schemeClr val="accent2"/>
              </a:buClr>
              <a:buSzPts val="1000"/>
              <a:buNone/>
              <a:defRPr sz="1000">
                <a:solidFill>
                  <a:schemeClr val="accent2"/>
                </a:solidFill>
              </a:defRPr>
            </a:lvl5pPr>
            <a:lvl6pPr lvl="5" algn="ctr">
              <a:lnSpc>
                <a:spcPct val="100000"/>
              </a:lnSpc>
              <a:spcBef>
                <a:spcPts val="0"/>
              </a:spcBef>
              <a:spcAft>
                <a:spcPts val="0"/>
              </a:spcAft>
              <a:buClr>
                <a:schemeClr val="accent2"/>
              </a:buClr>
              <a:buSzPts val="1000"/>
              <a:buNone/>
              <a:defRPr sz="1000">
                <a:solidFill>
                  <a:schemeClr val="accent2"/>
                </a:solidFill>
              </a:defRPr>
            </a:lvl6pPr>
            <a:lvl7pPr lvl="6" algn="ctr">
              <a:lnSpc>
                <a:spcPct val="100000"/>
              </a:lnSpc>
              <a:spcBef>
                <a:spcPts val="0"/>
              </a:spcBef>
              <a:spcAft>
                <a:spcPts val="0"/>
              </a:spcAft>
              <a:buClr>
                <a:schemeClr val="accent2"/>
              </a:buClr>
              <a:buSzPts val="1000"/>
              <a:buNone/>
              <a:defRPr sz="1000">
                <a:solidFill>
                  <a:schemeClr val="accent2"/>
                </a:solidFill>
              </a:defRPr>
            </a:lvl7pPr>
            <a:lvl8pPr lvl="7" algn="ctr">
              <a:lnSpc>
                <a:spcPct val="100000"/>
              </a:lnSpc>
              <a:spcBef>
                <a:spcPts val="0"/>
              </a:spcBef>
              <a:spcAft>
                <a:spcPts val="0"/>
              </a:spcAft>
              <a:buClr>
                <a:schemeClr val="accent2"/>
              </a:buClr>
              <a:buSzPts val="1000"/>
              <a:buNone/>
              <a:defRPr sz="1000">
                <a:solidFill>
                  <a:schemeClr val="accent2"/>
                </a:solidFill>
              </a:defRPr>
            </a:lvl8pPr>
            <a:lvl9pPr lvl="8" algn="ct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9" name="Google Shape;59;p8"/>
          <p:cNvSpPr txBox="1">
            <a:spLocks noGrp="1"/>
          </p:cNvSpPr>
          <p:nvPr>
            <p:ph type="ctrTitle" idx="9"/>
          </p:nvPr>
        </p:nvSpPr>
        <p:spPr>
          <a:xfrm>
            <a:off x="3768568" y="1990131"/>
            <a:ext cx="1614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400"/>
              <a:buNone/>
              <a:defRPr sz="1400">
                <a:solidFill>
                  <a:schemeClr val="accent1"/>
                </a:solidFill>
              </a:defRPr>
            </a:lvl2pPr>
            <a:lvl3pPr lvl="2" algn="ctr">
              <a:lnSpc>
                <a:spcPct val="100000"/>
              </a:lnSpc>
              <a:spcBef>
                <a:spcPts val="0"/>
              </a:spcBef>
              <a:spcAft>
                <a:spcPts val="0"/>
              </a:spcAft>
              <a:buClr>
                <a:schemeClr val="accent1"/>
              </a:buClr>
              <a:buSzPts val="1400"/>
              <a:buNone/>
              <a:defRPr sz="1400">
                <a:solidFill>
                  <a:schemeClr val="accent1"/>
                </a:solidFill>
              </a:defRPr>
            </a:lvl3pPr>
            <a:lvl4pPr lvl="3" algn="ctr">
              <a:lnSpc>
                <a:spcPct val="100000"/>
              </a:lnSpc>
              <a:spcBef>
                <a:spcPts val="0"/>
              </a:spcBef>
              <a:spcAft>
                <a:spcPts val="0"/>
              </a:spcAft>
              <a:buClr>
                <a:schemeClr val="accent1"/>
              </a:buClr>
              <a:buSzPts val="1400"/>
              <a:buNone/>
              <a:defRPr sz="1400">
                <a:solidFill>
                  <a:schemeClr val="accent1"/>
                </a:solidFill>
              </a:defRPr>
            </a:lvl4pPr>
            <a:lvl5pPr lvl="4" algn="ctr">
              <a:lnSpc>
                <a:spcPct val="100000"/>
              </a:lnSpc>
              <a:spcBef>
                <a:spcPts val="0"/>
              </a:spcBef>
              <a:spcAft>
                <a:spcPts val="0"/>
              </a:spcAft>
              <a:buClr>
                <a:schemeClr val="accent1"/>
              </a:buClr>
              <a:buSzPts val="1400"/>
              <a:buNone/>
              <a:defRPr sz="1400">
                <a:solidFill>
                  <a:schemeClr val="accent1"/>
                </a:solidFill>
              </a:defRPr>
            </a:lvl5pPr>
            <a:lvl6pPr lvl="5" algn="ctr">
              <a:lnSpc>
                <a:spcPct val="100000"/>
              </a:lnSpc>
              <a:spcBef>
                <a:spcPts val="0"/>
              </a:spcBef>
              <a:spcAft>
                <a:spcPts val="0"/>
              </a:spcAft>
              <a:buClr>
                <a:schemeClr val="accent1"/>
              </a:buClr>
              <a:buSzPts val="1400"/>
              <a:buNone/>
              <a:defRPr sz="1400">
                <a:solidFill>
                  <a:schemeClr val="accent1"/>
                </a:solidFill>
              </a:defRPr>
            </a:lvl6pPr>
            <a:lvl7pPr lvl="6" algn="ctr">
              <a:lnSpc>
                <a:spcPct val="100000"/>
              </a:lnSpc>
              <a:spcBef>
                <a:spcPts val="0"/>
              </a:spcBef>
              <a:spcAft>
                <a:spcPts val="0"/>
              </a:spcAft>
              <a:buClr>
                <a:schemeClr val="accent1"/>
              </a:buClr>
              <a:buSzPts val="1400"/>
              <a:buNone/>
              <a:defRPr sz="1400">
                <a:solidFill>
                  <a:schemeClr val="accent1"/>
                </a:solidFill>
              </a:defRPr>
            </a:lvl7pPr>
            <a:lvl8pPr lvl="7" algn="ctr">
              <a:lnSpc>
                <a:spcPct val="100000"/>
              </a:lnSpc>
              <a:spcBef>
                <a:spcPts val="0"/>
              </a:spcBef>
              <a:spcAft>
                <a:spcPts val="0"/>
              </a:spcAft>
              <a:buClr>
                <a:schemeClr val="accent1"/>
              </a:buClr>
              <a:buSzPts val="1400"/>
              <a:buNone/>
              <a:defRPr sz="1400">
                <a:solidFill>
                  <a:schemeClr val="accent1"/>
                </a:solidFill>
              </a:defRPr>
            </a:lvl8pPr>
            <a:lvl9pPr lvl="8" algn="ctr">
              <a:lnSpc>
                <a:spcPct val="100000"/>
              </a:lnSpc>
              <a:spcBef>
                <a:spcPts val="0"/>
              </a:spcBef>
              <a:spcAft>
                <a:spcPts val="0"/>
              </a:spcAft>
              <a:buClr>
                <a:schemeClr val="accent1"/>
              </a:buClr>
              <a:buSzPts val="1400"/>
              <a:buNone/>
              <a:defRPr sz="1400">
                <a:solidFill>
                  <a:schemeClr val="accent1"/>
                </a:solidFill>
              </a:defRPr>
            </a:lvl9pPr>
          </a:lstStyle>
          <a:p>
            <a:endParaRPr/>
          </a:p>
        </p:txBody>
      </p:sp>
      <p:sp>
        <p:nvSpPr>
          <p:cNvPr id="60" name="Google Shape;60;p8"/>
          <p:cNvSpPr txBox="1">
            <a:spLocks noGrp="1"/>
          </p:cNvSpPr>
          <p:nvPr>
            <p:ph type="subTitle" idx="13"/>
          </p:nvPr>
        </p:nvSpPr>
        <p:spPr>
          <a:xfrm>
            <a:off x="3781850" y="2173330"/>
            <a:ext cx="1558500" cy="85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000"/>
              <a:buNone/>
              <a:defRPr sz="1000">
                <a:solidFill>
                  <a:schemeClr val="accent2"/>
                </a:solidFill>
              </a:defRPr>
            </a:lvl1pPr>
            <a:lvl2pPr lvl="1" algn="ctr">
              <a:lnSpc>
                <a:spcPct val="100000"/>
              </a:lnSpc>
              <a:spcBef>
                <a:spcPts val="0"/>
              </a:spcBef>
              <a:spcAft>
                <a:spcPts val="0"/>
              </a:spcAft>
              <a:buClr>
                <a:schemeClr val="accent2"/>
              </a:buClr>
              <a:buSzPts val="1000"/>
              <a:buNone/>
              <a:defRPr sz="1000">
                <a:solidFill>
                  <a:schemeClr val="accent2"/>
                </a:solidFill>
              </a:defRPr>
            </a:lvl2pPr>
            <a:lvl3pPr lvl="2" algn="ctr">
              <a:lnSpc>
                <a:spcPct val="100000"/>
              </a:lnSpc>
              <a:spcBef>
                <a:spcPts val="0"/>
              </a:spcBef>
              <a:spcAft>
                <a:spcPts val="0"/>
              </a:spcAft>
              <a:buClr>
                <a:schemeClr val="accent2"/>
              </a:buClr>
              <a:buSzPts val="1000"/>
              <a:buNone/>
              <a:defRPr sz="1000">
                <a:solidFill>
                  <a:schemeClr val="accent2"/>
                </a:solidFill>
              </a:defRPr>
            </a:lvl3pPr>
            <a:lvl4pPr lvl="3" algn="ctr">
              <a:lnSpc>
                <a:spcPct val="100000"/>
              </a:lnSpc>
              <a:spcBef>
                <a:spcPts val="0"/>
              </a:spcBef>
              <a:spcAft>
                <a:spcPts val="0"/>
              </a:spcAft>
              <a:buClr>
                <a:schemeClr val="accent2"/>
              </a:buClr>
              <a:buSzPts val="1000"/>
              <a:buNone/>
              <a:defRPr sz="1000">
                <a:solidFill>
                  <a:schemeClr val="accent2"/>
                </a:solidFill>
              </a:defRPr>
            </a:lvl4pPr>
            <a:lvl5pPr lvl="4" algn="ctr">
              <a:lnSpc>
                <a:spcPct val="100000"/>
              </a:lnSpc>
              <a:spcBef>
                <a:spcPts val="0"/>
              </a:spcBef>
              <a:spcAft>
                <a:spcPts val="0"/>
              </a:spcAft>
              <a:buClr>
                <a:schemeClr val="accent2"/>
              </a:buClr>
              <a:buSzPts val="1000"/>
              <a:buNone/>
              <a:defRPr sz="1000">
                <a:solidFill>
                  <a:schemeClr val="accent2"/>
                </a:solidFill>
              </a:defRPr>
            </a:lvl5pPr>
            <a:lvl6pPr lvl="5" algn="ctr">
              <a:lnSpc>
                <a:spcPct val="100000"/>
              </a:lnSpc>
              <a:spcBef>
                <a:spcPts val="0"/>
              </a:spcBef>
              <a:spcAft>
                <a:spcPts val="0"/>
              </a:spcAft>
              <a:buClr>
                <a:schemeClr val="accent2"/>
              </a:buClr>
              <a:buSzPts val="1000"/>
              <a:buNone/>
              <a:defRPr sz="1000">
                <a:solidFill>
                  <a:schemeClr val="accent2"/>
                </a:solidFill>
              </a:defRPr>
            </a:lvl6pPr>
            <a:lvl7pPr lvl="6" algn="ctr">
              <a:lnSpc>
                <a:spcPct val="100000"/>
              </a:lnSpc>
              <a:spcBef>
                <a:spcPts val="0"/>
              </a:spcBef>
              <a:spcAft>
                <a:spcPts val="0"/>
              </a:spcAft>
              <a:buClr>
                <a:schemeClr val="accent2"/>
              </a:buClr>
              <a:buSzPts val="1000"/>
              <a:buNone/>
              <a:defRPr sz="1000">
                <a:solidFill>
                  <a:schemeClr val="accent2"/>
                </a:solidFill>
              </a:defRPr>
            </a:lvl7pPr>
            <a:lvl8pPr lvl="7" algn="ctr">
              <a:lnSpc>
                <a:spcPct val="100000"/>
              </a:lnSpc>
              <a:spcBef>
                <a:spcPts val="0"/>
              </a:spcBef>
              <a:spcAft>
                <a:spcPts val="0"/>
              </a:spcAft>
              <a:buClr>
                <a:schemeClr val="accent2"/>
              </a:buClr>
              <a:buSzPts val="1000"/>
              <a:buNone/>
              <a:defRPr sz="1000">
                <a:solidFill>
                  <a:schemeClr val="accent2"/>
                </a:solidFill>
              </a:defRPr>
            </a:lvl8pPr>
            <a:lvl9pPr lvl="8" algn="ctr">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61" name="Google Shape;61;p8"/>
          <p:cNvSpPr txBox="1">
            <a:spLocks noGrp="1"/>
          </p:cNvSpPr>
          <p:nvPr>
            <p:ph type="ctrTitle" idx="14"/>
          </p:nvPr>
        </p:nvSpPr>
        <p:spPr>
          <a:xfrm>
            <a:off x="5772279" y="1990131"/>
            <a:ext cx="16146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400"/>
              <a:buNone/>
              <a:defRPr sz="1400">
                <a:solidFill>
                  <a:schemeClr val="accent1"/>
                </a:solidFill>
              </a:defRPr>
            </a:lvl2pPr>
            <a:lvl3pPr lvl="2" algn="ctr">
              <a:lnSpc>
                <a:spcPct val="100000"/>
              </a:lnSpc>
              <a:spcBef>
                <a:spcPts val="0"/>
              </a:spcBef>
              <a:spcAft>
                <a:spcPts val="0"/>
              </a:spcAft>
              <a:buClr>
                <a:schemeClr val="accent1"/>
              </a:buClr>
              <a:buSzPts val="1400"/>
              <a:buNone/>
              <a:defRPr sz="1400">
                <a:solidFill>
                  <a:schemeClr val="accent1"/>
                </a:solidFill>
              </a:defRPr>
            </a:lvl3pPr>
            <a:lvl4pPr lvl="3" algn="ctr">
              <a:lnSpc>
                <a:spcPct val="100000"/>
              </a:lnSpc>
              <a:spcBef>
                <a:spcPts val="0"/>
              </a:spcBef>
              <a:spcAft>
                <a:spcPts val="0"/>
              </a:spcAft>
              <a:buClr>
                <a:schemeClr val="accent1"/>
              </a:buClr>
              <a:buSzPts val="1400"/>
              <a:buNone/>
              <a:defRPr sz="1400">
                <a:solidFill>
                  <a:schemeClr val="accent1"/>
                </a:solidFill>
              </a:defRPr>
            </a:lvl4pPr>
            <a:lvl5pPr lvl="4" algn="ctr">
              <a:lnSpc>
                <a:spcPct val="100000"/>
              </a:lnSpc>
              <a:spcBef>
                <a:spcPts val="0"/>
              </a:spcBef>
              <a:spcAft>
                <a:spcPts val="0"/>
              </a:spcAft>
              <a:buClr>
                <a:schemeClr val="accent1"/>
              </a:buClr>
              <a:buSzPts val="1400"/>
              <a:buNone/>
              <a:defRPr sz="1400">
                <a:solidFill>
                  <a:schemeClr val="accent1"/>
                </a:solidFill>
              </a:defRPr>
            </a:lvl5pPr>
            <a:lvl6pPr lvl="5" algn="ctr">
              <a:lnSpc>
                <a:spcPct val="100000"/>
              </a:lnSpc>
              <a:spcBef>
                <a:spcPts val="0"/>
              </a:spcBef>
              <a:spcAft>
                <a:spcPts val="0"/>
              </a:spcAft>
              <a:buClr>
                <a:schemeClr val="accent1"/>
              </a:buClr>
              <a:buSzPts val="1400"/>
              <a:buNone/>
              <a:defRPr sz="1400">
                <a:solidFill>
                  <a:schemeClr val="accent1"/>
                </a:solidFill>
              </a:defRPr>
            </a:lvl6pPr>
            <a:lvl7pPr lvl="6" algn="ctr">
              <a:lnSpc>
                <a:spcPct val="100000"/>
              </a:lnSpc>
              <a:spcBef>
                <a:spcPts val="0"/>
              </a:spcBef>
              <a:spcAft>
                <a:spcPts val="0"/>
              </a:spcAft>
              <a:buClr>
                <a:schemeClr val="accent1"/>
              </a:buClr>
              <a:buSzPts val="1400"/>
              <a:buNone/>
              <a:defRPr sz="1400">
                <a:solidFill>
                  <a:schemeClr val="accent1"/>
                </a:solidFill>
              </a:defRPr>
            </a:lvl7pPr>
            <a:lvl8pPr lvl="7" algn="ctr">
              <a:lnSpc>
                <a:spcPct val="100000"/>
              </a:lnSpc>
              <a:spcBef>
                <a:spcPts val="0"/>
              </a:spcBef>
              <a:spcAft>
                <a:spcPts val="0"/>
              </a:spcAft>
              <a:buClr>
                <a:schemeClr val="accent1"/>
              </a:buClr>
              <a:buSzPts val="1400"/>
              <a:buNone/>
              <a:defRPr sz="1400">
                <a:solidFill>
                  <a:schemeClr val="accent1"/>
                </a:solidFill>
              </a:defRPr>
            </a:lvl8pPr>
            <a:lvl9pPr lvl="8" algn="ctr">
              <a:lnSpc>
                <a:spcPct val="100000"/>
              </a:lnSpc>
              <a:spcBef>
                <a:spcPts val="0"/>
              </a:spcBef>
              <a:spcAft>
                <a:spcPts val="0"/>
              </a:spcAft>
              <a:buClr>
                <a:schemeClr val="accent1"/>
              </a:buClr>
              <a:buSzPts val="1400"/>
              <a:buNone/>
              <a:defRPr sz="1400">
                <a:solidFill>
                  <a:schemeClr val="accent1"/>
                </a:solidFill>
              </a:defRPr>
            </a:lvl9pPr>
          </a:lstStyle>
          <a:p>
            <a:endParaRPr/>
          </a:p>
        </p:txBody>
      </p:sp>
      <p:sp>
        <p:nvSpPr>
          <p:cNvPr id="62" name="Google Shape;62;p8"/>
          <p:cNvSpPr txBox="1">
            <a:spLocks noGrp="1"/>
          </p:cNvSpPr>
          <p:nvPr>
            <p:ph type="subTitle" idx="15"/>
          </p:nvPr>
        </p:nvSpPr>
        <p:spPr>
          <a:xfrm>
            <a:off x="5800324" y="2184130"/>
            <a:ext cx="1558500" cy="83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000"/>
              <a:buNone/>
              <a:defRPr sz="1000">
                <a:solidFill>
                  <a:schemeClr val="accent2"/>
                </a:solidFill>
              </a:defRPr>
            </a:lvl1pPr>
            <a:lvl2pPr lvl="1" algn="ctr">
              <a:lnSpc>
                <a:spcPct val="100000"/>
              </a:lnSpc>
              <a:spcBef>
                <a:spcPts val="0"/>
              </a:spcBef>
              <a:spcAft>
                <a:spcPts val="0"/>
              </a:spcAft>
              <a:buClr>
                <a:schemeClr val="accent2"/>
              </a:buClr>
              <a:buSzPts val="1000"/>
              <a:buNone/>
              <a:defRPr sz="1000">
                <a:solidFill>
                  <a:schemeClr val="accent2"/>
                </a:solidFill>
              </a:defRPr>
            </a:lvl2pPr>
            <a:lvl3pPr lvl="2" algn="ctr">
              <a:lnSpc>
                <a:spcPct val="100000"/>
              </a:lnSpc>
              <a:spcBef>
                <a:spcPts val="0"/>
              </a:spcBef>
              <a:spcAft>
                <a:spcPts val="0"/>
              </a:spcAft>
              <a:buClr>
                <a:schemeClr val="accent2"/>
              </a:buClr>
              <a:buSzPts val="1000"/>
              <a:buNone/>
              <a:defRPr sz="1000">
                <a:solidFill>
                  <a:schemeClr val="accent2"/>
                </a:solidFill>
              </a:defRPr>
            </a:lvl3pPr>
            <a:lvl4pPr lvl="3" algn="ctr">
              <a:lnSpc>
                <a:spcPct val="100000"/>
              </a:lnSpc>
              <a:spcBef>
                <a:spcPts val="0"/>
              </a:spcBef>
              <a:spcAft>
                <a:spcPts val="0"/>
              </a:spcAft>
              <a:buClr>
                <a:schemeClr val="accent2"/>
              </a:buClr>
              <a:buSzPts val="1000"/>
              <a:buNone/>
              <a:defRPr sz="1000">
                <a:solidFill>
                  <a:schemeClr val="accent2"/>
                </a:solidFill>
              </a:defRPr>
            </a:lvl4pPr>
            <a:lvl5pPr lvl="4" algn="ctr">
              <a:lnSpc>
                <a:spcPct val="100000"/>
              </a:lnSpc>
              <a:spcBef>
                <a:spcPts val="0"/>
              </a:spcBef>
              <a:spcAft>
                <a:spcPts val="0"/>
              </a:spcAft>
              <a:buClr>
                <a:schemeClr val="accent2"/>
              </a:buClr>
              <a:buSzPts val="1000"/>
              <a:buNone/>
              <a:defRPr sz="1000">
                <a:solidFill>
                  <a:schemeClr val="accent2"/>
                </a:solidFill>
              </a:defRPr>
            </a:lvl5pPr>
            <a:lvl6pPr lvl="5" algn="ctr">
              <a:lnSpc>
                <a:spcPct val="100000"/>
              </a:lnSpc>
              <a:spcBef>
                <a:spcPts val="0"/>
              </a:spcBef>
              <a:spcAft>
                <a:spcPts val="0"/>
              </a:spcAft>
              <a:buClr>
                <a:schemeClr val="accent2"/>
              </a:buClr>
              <a:buSzPts val="1000"/>
              <a:buNone/>
              <a:defRPr sz="1000">
                <a:solidFill>
                  <a:schemeClr val="accent2"/>
                </a:solidFill>
              </a:defRPr>
            </a:lvl6pPr>
            <a:lvl7pPr lvl="6" algn="ctr">
              <a:lnSpc>
                <a:spcPct val="100000"/>
              </a:lnSpc>
              <a:spcBef>
                <a:spcPts val="0"/>
              </a:spcBef>
              <a:spcAft>
                <a:spcPts val="0"/>
              </a:spcAft>
              <a:buClr>
                <a:schemeClr val="accent2"/>
              </a:buClr>
              <a:buSzPts val="1000"/>
              <a:buNone/>
              <a:defRPr sz="1000">
                <a:solidFill>
                  <a:schemeClr val="accent2"/>
                </a:solidFill>
              </a:defRPr>
            </a:lvl7pPr>
            <a:lvl8pPr lvl="7" algn="ctr">
              <a:lnSpc>
                <a:spcPct val="100000"/>
              </a:lnSpc>
              <a:spcBef>
                <a:spcPts val="0"/>
              </a:spcBef>
              <a:spcAft>
                <a:spcPts val="0"/>
              </a:spcAft>
              <a:buClr>
                <a:schemeClr val="accent2"/>
              </a:buClr>
              <a:buSzPts val="1000"/>
              <a:buNone/>
              <a:defRPr sz="1000">
                <a:solidFill>
                  <a:schemeClr val="accent2"/>
                </a:solidFill>
              </a:defRPr>
            </a:lvl8pPr>
            <a:lvl9pPr lvl="8" algn="ctr">
              <a:lnSpc>
                <a:spcPct val="100000"/>
              </a:lnSpc>
              <a:spcBef>
                <a:spcPts val="0"/>
              </a:spcBef>
              <a:spcAft>
                <a:spcPts val="0"/>
              </a:spcAft>
              <a:buClr>
                <a:schemeClr val="accent2"/>
              </a:buClr>
              <a:buSzPts val="1000"/>
              <a:buNone/>
              <a:defRPr sz="1000">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63"/>
        <p:cNvGrpSpPr/>
        <p:nvPr/>
      </p:nvGrpSpPr>
      <p:grpSpPr>
        <a:xfrm>
          <a:off x="0" y="0"/>
          <a:ext cx="0" cy="0"/>
          <a:chOff x="0" y="0"/>
          <a:chExt cx="0" cy="0"/>
        </a:xfrm>
      </p:grpSpPr>
      <p:sp>
        <p:nvSpPr>
          <p:cNvPr id="64" name="Google Shape;64;p9"/>
          <p:cNvSpPr/>
          <p:nvPr/>
        </p:nvSpPr>
        <p:spPr>
          <a:xfrm>
            <a:off x="2585325" y="3088925"/>
            <a:ext cx="2239200" cy="219900"/>
          </a:xfrm>
          <a:prstGeom prst="rect">
            <a:avLst/>
          </a:prstGeom>
          <a:solidFill>
            <a:srgbClr val="8687D1">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txBox="1">
            <a:spLocks noGrp="1"/>
          </p:cNvSpPr>
          <p:nvPr>
            <p:ph type="subTitle" idx="1"/>
          </p:nvPr>
        </p:nvSpPr>
        <p:spPr>
          <a:xfrm>
            <a:off x="1139375" y="1780575"/>
            <a:ext cx="2564400" cy="631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200"/>
              <a:buNone/>
              <a:defRPr sz="1400">
                <a:solidFill>
                  <a:schemeClr val="accent2"/>
                </a:solidFill>
              </a:defRPr>
            </a:lvl1pPr>
            <a:lvl2pPr lvl="1" algn="r">
              <a:lnSpc>
                <a:spcPct val="115000"/>
              </a:lnSpc>
              <a:spcBef>
                <a:spcPts val="1600"/>
              </a:spcBef>
              <a:spcAft>
                <a:spcPts val="0"/>
              </a:spcAft>
              <a:buSzPts val="1200"/>
              <a:buNone/>
              <a:defRPr>
                <a:solidFill>
                  <a:schemeClr val="accent2"/>
                </a:solidFill>
              </a:defRPr>
            </a:lvl2pPr>
            <a:lvl3pPr lvl="2" algn="r">
              <a:lnSpc>
                <a:spcPct val="115000"/>
              </a:lnSpc>
              <a:spcBef>
                <a:spcPts val="1600"/>
              </a:spcBef>
              <a:spcAft>
                <a:spcPts val="0"/>
              </a:spcAft>
              <a:buSzPts val="1200"/>
              <a:buNone/>
              <a:defRPr>
                <a:solidFill>
                  <a:schemeClr val="accent2"/>
                </a:solidFill>
              </a:defRPr>
            </a:lvl3pPr>
            <a:lvl4pPr lvl="3" algn="r">
              <a:lnSpc>
                <a:spcPct val="115000"/>
              </a:lnSpc>
              <a:spcBef>
                <a:spcPts val="1600"/>
              </a:spcBef>
              <a:spcAft>
                <a:spcPts val="0"/>
              </a:spcAft>
              <a:buSzPts val="1200"/>
              <a:buNone/>
              <a:defRPr>
                <a:solidFill>
                  <a:schemeClr val="accent2"/>
                </a:solidFill>
              </a:defRPr>
            </a:lvl4pPr>
            <a:lvl5pPr lvl="4" algn="r">
              <a:lnSpc>
                <a:spcPct val="115000"/>
              </a:lnSpc>
              <a:spcBef>
                <a:spcPts val="1600"/>
              </a:spcBef>
              <a:spcAft>
                <a:spcPts val="0"/>
              </a:spcAft>
              <a:buSzPts val="1200"/>
              <a:buNone/>
              <a:defRPr>
                <a:solidFill>
                  <a:schemeClr val="accent2"/>
                </a:solidFill>
              </a:defRPr>
            </a:lvl5pPr>
            <a:lvl6pPr lvl="5" algn="r">
              <a:lnSpc>
                <a:spcPct val="115000"/>
              </a:lnSpc>
              <a:spcBef>
                <a:spcPts val="1600"/>
              </a:spcBef>
              <a:spcAft>
                <a:spcPts val="0"/>
              </a:spcAft>
              <a:buSzPts val="1200"/>
              <a:buNone/>
              <a:defRPr>
                <a:solidFill>
                  <a:schemeClr val="accent2"/>
                </a:solidFill>
              </a:defRPr>
            </a:lvl6pPr>
            <a:lvl7pPr lvl="6" algn="r">
              <a:lnSpc>
                <a:spcPct val="115000"/>
              </a:lnSpc>
              <a:spcBef>
                <a:spcPts val="1600"/>
              </a:spcBef>
              <a:spcAft>
                <a:spcPts val="0"/>
              </a:spcAft>
              <a:buSzPts val="1200"/>
              <a:buNone/>
              <a:defRPr>
                <a:solidFill>
                  <a:schemeClr val="accent2"/>
                </a:solidFill>
              </a:defRPr>
            </a:lvl7pPr>
            <a:lvl8pPr lvl="7" algn="r">
              <a:lnSpc>
                <a:spcPct val="115000"/>
              </a:lnSpc>
              <a:spcBef>
                <a:spcPts val="1600"/>
              </a:spcBef>
              <a:spcAft>
                <a:spcPts val="0"/>
              </a:spcAft>
              <a:buSzPts val="1200"/>
              <a:buNone/>
              <a:defRPr>
                <a:solidFill>
                  <a:schemeClr val="accent2"/>
                </a:solidFill>
              </a:defRPr>
            </a:lvl8pPr>
            <a:lvl9pPr lvl="8" algn="r">
              <a:lnSpc>
                <a:spcPct val="115000"/>
              </a:lnSpc>
              <a:spcBef>
                <a:spcPts val="1600"/>
              </a:spcBef>
              <a:spcAft>
                <a:spcPts val="1600"/>
              </a:spcAft>
              <a:buSzPts val="1200"/>
              <a:buNone/>
              <a:defRPr>
                <a:solidFill>
                  <a:schemeClr val="accent2"/>
                </a:solidFill>
              </a:defRPr>
            </a:lvl9pPr>
          </a:lstStyle>
          <a:p>
            <a:endParaRPr/>
          </a:p>
        </p:txBody>
      </p:sp>
      <p:sp>
        <p:nvSpPr>
          <p:cNvPr id="66" name="Google Shape;66;p9"/>
          <p:cNvSpPr txBox="1">
            <a:spLocks noGrp="1"/>
          </p:cNvSpPr>
          <p:nvPr>
            <p:ph type="subTitle" idx="2"/>
          </p:nvPr>
        </p:nvSpPr>
        <p:spPr>
          <a:xfrm>
            <a:off x="1882875" y="3013975"/>
            <a:ext cx="1821000" cy="2130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200"/>
              <a:buNone/>
              <a:defRPr>
                <a:solidFill>
                  <a:srgbClr val="FFFFFF"/>
                </a:solidFill>
                <a:latin typeface="Pathway Gothic One"/>
                <a:ea typeface="Pathway Gothic One"/>
                <a:cs typeface="Pathway Gothic One"/>
                <a:sym typeface="Pathway Gothic One"/>
              </a:defRPr>
            </a:lvl1pPr>
            <a:lvl2pPr lvl="1" algn="r">
              <a:lnSpc>
                <a:spcPct val="115000"/>
              </a:lnSpc>
              <a:spcBef>
                <a:spcPts val="1600"/>
              </a:spcBef>
              <a:spcAft>
                <a:spcPts val="0"/>
              </a:spcAft>
              <a:buSzPts val="1200"/>
              <a:buNone/>
              <a:defRPr>
                <a:solidFill>
                  <a:srgbClr val="FFFFFF"/>
                </a:solidFill>
              </a:defRPr>
            </a:lvl2pPr>
            <a:lvl3pPr lvl="2" algn="r">
              <a:lnSpc>
                <a:spcPct val="115000"/>
              </a:lnSpc>
              <a:spcBef>
                <a:spcPts val="1600"/>
              </a:spcBef>
              <a:spcAft>
                <a:spcPts val="0"/>
              </a:spcAft>
              <a:buSzPts val="1200"/>
              <a:buNone/>
              <a:defRPr>
                <a:solidFill>
                  <a:srgbClr val="FFFFFF"/>
                </a:solidFill>
              </a:defRPr>
            </a:lvl3pPr>
            <a:lvl4pPr lvl="3" algn="r">
              <a:lnSpc>
                <a:spcPct val="115000"/>
              </a:lnSpc>
              <a:spcBef>
                <a:spcPts val="1600"/>
              </a:spcBef>
              <a:spcAft>
                <a:spcPts val="0"/>
              </a:spcAft>
              <a:buSzPts val="1200"/>
              <a:buNone/>
              <a:defRPr>
                <a:solidFill>
                  <a:srgbClr val="FFFFFF"/>
                </a:solidFill>
              </a:defRPr>
            </a:lvl4pPr>
            <a:lvl5pPr lvl="4" algn="r">
              <a:lnSpc>
                <a:spcPct val="115000"/>
              </a:lnSpc>
              <a:spcBef>
                <a:spcPts val="1600"/>
              </a:spcBef>
              <a:spcAft>
                <a:spcPts val="0"/>
              </a:spcAft>
              <a:buSzPts val="1200"/>
              <a:buNone/>
              <a:defRPr>
                <a:solidFill>
                  <a:srgbClr val="FFFFFF"/>
                </a:solidFill>
              </a:defRPr>
            </a:lvl5pPr>
            <a:lvl6pPr lvl="5" algn="r">
              <a:lnSpc>
                <a:spcPct val="115000"/>
              </a:lnSpc>
              <a:spcBef>
                <a:spcPts val="1600"/>
              </a:spcBef>
              <a:spcAft>
                <a:spcPts val="0"/>
              </a:spcAft>
              <a:buSzPts val="1200"/>
              <a:buNone/>
              <a:defRPr>
                <a:solidFill>
                  <a:srgbClr val="FFFFFF"/>
                </a:solidFill>
              </a:defRPr>
            </a:lvl6pPr>
            <a:lvl7pPr lvl="6" algn="r">
              <a:lnSpc>
                <a:spcPct val="115000"/>
              </a:lnSpc>
              <a:spcBef>
                <a:spcPts val="1600"/>
              </a:spcBef>
              <a:spcAft>
                <a:spcPts val="0"/>
              </a:spcAft>
              <a:buSzPts val="1200"/>
              <a:buNone/>
              <a:defRPr>
                <a:solidFill>
                  <a:srgbClr val="FFFFFF"/>
                </a:solidFill>
              </a:defRPr>
            </a:lvl7pPr>
            <a:lvl8pPr lvl="7" algn="r">
              <a:lnSpc>
                <a:spcPct val="115000"/>
              </a:lnSpc>
              <a:spcBef>
                <a:spcPts val="1600"/>
              </a:spcBef>
              <a:spcAft>
                <a:spcPts val="0"/>
              </a:spcAft>
              <a:buSzPts val="1200"/>
              <a:buNone/>
              <a:defRPr>
                <a:solidFill>
                  <a:srgbClr val="FFFFFF"/>
                </a:solidFill>
              </a:defRPr>
            </a:lvl8pPr>
            <a:lvl9pPr lvl="8" algn="r">
              <a:lnSpc>
                <a:spcPct val="115000"/>
              </a:lnSpc>
              <a:spcBef>
                <a:spcPts val="1600"/>
              </a:spcBef>
              <a:spcAft>
                <a:spcPts val="1600"/>
              </a:spcAft>
              <a:buSzPts val="1200"/>
              <a:buNone/>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USTOM_16">
    <p:spTree>
      <p:nvGrpSpPr>
        <p:cNvPr id="1" name="Shape 67"/>
        <p:cNvGrpSpPr/>
        <p:nvPr/>
      </p:nvGrpSpPr>
      <p:grpSpPr>
        <a:xfrm>
          <a:off x="0" y="0"/>
          <a:ext cx="0" cy="0"/>
          <a:chOff x="0" y="0"/>
          <a:chExt cx="0" cy="0"/>
        </a:xfrm>
      </p:grpSpPr>
      <p:sp>
        <p:nvSpPr>
          <p:cNvPr id="68" name="Google Shape;68;p10"/>
          <p:cNvSpPr txBox="1">
            <a:spLocks noGrp="1"/>
          </p:cNvSpPr>
          <p:nvPr>
            <p:ph type="ctrTitle"/>
          </p:nvPr>
        </p:nvSpPr>
        <p:spPr>
          <a:xfrm>
            <a:off x="5270400" y="-450600"/>
            <a:ext cx="2412000" cy="1431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000"/>
              <a:buNone/>
              <a:defRPr sz="30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2800"/>
              <a:buFont typeface="Pathway Gothic One"/>
              <a:buNone/>
              <a:defRPr sz="2800" b="0" i="0" u="none" strike="noStrike" cap="none">
                <a:solidFill>
                  <a:schemeClr val="accent2"/>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2pPr>
            <a:lvl3pPr marR="0" lvl="2"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3pPr>
            <a:lvl4pPr marR="0" lvl="3"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4pPr>
            <a:lvl5pPr marR="0" lvl="4"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5pPr>
            <a:lvl6pPr marR="0" lvl="5"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6pPr>
            <a:lvl7pPr marR="0" lvl="6"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7pPr>
            <a:lvl8pPr marR="0" lvl="7"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8pPr>
            <a:lvl9pPr marR="0" lvl="8" algn="l" rtl="0">
              <a:lnSpc>
                <a:spcPct val="100000"/>
              </a:lnSpc>
              <a:spcBef>
                <a:spcPts val="0"/>
              </a:spcBef>
              <a:spcAft>
                <a:spcPts val="0"/>
              </a:spcAft>
              <a:buClr>
                <a:schemeClr val="accent2"/>
              </a:buClr>
              <a:buSzPts val="2800"/>
              <a:buFont typeface="Anton"/>
              <a:buNone/>
              <a:defRPr sz="2800" b="0" i="0" u="none" strike="noStrike" cap="none">
                <a:solidFill>
                  <a:schemeClr val="accent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1pPr>
            <a:lvl2pPr marL="914400" marR="0" lvl="1"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2pPr>
            <a:lvl3pPr marL="1371600" marR="0" lvl="2"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3pPr>
            <a:lvl4pPr marL="1828800" marR="0" lvl="3"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4pPr>
            <a:lvl5pPr marL="2286000" marR="0" lvl="4"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5pPr>
            <a:lvl6pPr marL="2743200" marR="0" lvl="5"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6pPr>
            <a:lvl7pPr marL="3200400" marR="0" lvl="6"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7pPr>
            <a:lvl8pPr marL="3657600" marR="0" lvl="7" indent="-304800" algn="l" rtl="0">
              <a:lnSpc>
                <a:spcPct val="115000"/>
              </a:lnSpc>
              <a:spcBef>
                <a:spcPts val="1600"/>
              </a:spcBef>
              <a:spcAft>
                <a:spcPts val="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8pPr>
            <a:lvl9pPr marL="4114800" marR="0" lvl="8" indent="-304800" algn="l" rtl="0">
              <a:lnSpc>
                <a:spcPct val="115000"/>
              </a:lnSpc>
              <a:spcBef>
                <a:spcPts val="1600"/>
              </a:spcBef>
              <a:spcAft>
                <a:spcPts val="1600"/>
              </a:spcAft>
              <a:buClr>
                <a:schemeClr val="accent2"/>
              </a:buClr>
              <a:buSzPts val="1200"/>
              <a:buFont typeface="Antic"/>
              <a:buChar char="■"/>
              <a:defRPr sz="1200" b="0" i="0" u="none" strike="noStrike" cap="none">
                <a:solidFill>
                  <a:schemeClr val="accent2"/>
                </a:solidFill>
                <a:latin typeface="Antic"/>
                <a:ea typeface="Antic"/>
                <a:cs typeface="Antic"/>
                <a:sym typeface="Ant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www.irjet.net/archives/V6/i9/IRJET-V6I946.pdf"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hyperlink" Target="https://school.geekwall.in/p/rJaqp8EqN/machine-learning-web-application-using-react-and-flask" TargetMode="External"/><Relationship Id="rId5" Type="http://schemas.openxmlformats.org/officeDocument/2006/relationships/hyperlink" Target="https://www.theseus.fi/bitstream/handle/10024/172583/KillianDuay_thesis.pdf?sequence=2&amp;isAllowed=y" TargetMode="External"/><Relationship Id="rId4" Type="http://schemas.openxmlformats.org/officeDocument/2006/relationships/hyperlink" Target="https://www.irjet.net/archives/V6/i3/IRJET-V6I328.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p:nvPr/>
        </p:nvSpPr>
        <p:spPr>
          <a:xfrm>
            <a:off x="720000" y="1366800"/>
            <a:ext cx="5195100" cy="2409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0"/>
          <p:cNvSpPr txBox="1">
            <a:spLocks noGrp="1"/>
          </p:cNvSpPr>
          <p:nvPr>
            <p:ph type="ctrTitle"/>
          </p:nvPr>
        </p:nvSpPr>
        <p:spPr>
          <a:xfrm flipH="1">
            <a:off x="873175" y="1481525"/>
            <a:ext cx="3449700" cy="1872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s" sz="2900">
                <a:latin typeface="Calibri"/>
                <a:ea typeface="Calibri"/>
                <a:cs typeface="Calibri"/>
                <a:sym typeface="Calibri"/>
              </a:rPr>
              <a:t>RECIPE RECOMMENDATION WEB APPLICATION</a:t>
            </a:r>
            <a:endParaRPr sz="2900">
              <a:latin typeface="Calibri"/>
              <a:ea typeface="Calibri"/>
              <a:cs typeface="Calibri"/>
              <a:sym typeface="Calibri"/>
            </a:endParaRPr>
          </a:p>
        </p:txBody>
      </p:sp>
      <p:sp>
        <p:nvSpPr>
          <p:cNvPr id="125" name="Google Shape;125;p20"/>
          <p:cNvSpPr txBox="1">
            <a:spLocks noGrp="1"/>
          </p:cNvSpPr>
          <p:nvPr>
            <p:ph type="subTitle" idx="1"/>
          </p:nvPr>
        </p:nvSpPr>
        <p:spPr>
          <a:xfrm flipH="1">
            <a:off x="252900" y="3908975"/>
            <a:ext cx="4319100" cy="1073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0000"/>
              </a:buClr>
              <a:buSzPts val="1200"/>
              <a:buFont typeface="Arial"/>
              <a:buNone/>
            </a:pPr>
            <a:r>
              <a:rPr lang="es" sz="1200">
                <a:solidFill>
                  <a:srgbClr val="212121"/>
                </a:solidFill>
                <a:latin typeface="Calibri"/>
                <a:ea typeface="Calibri"/>
                <a:cs typeface="Calibri"/>
                <a:sym typeface="Calibri"/>
              </a:rPr>
              <a:t>          </a:t>
            </a:r>
            <a:r>
              <a:rPr lang="es" sz="1300">
                <a:solidFill>
                  <a:schemeClr val="accent3"/>
                </a:solidFill>
                <a:latin typeface="Calibri"/>
                <a:ea typeface="Calibri"/>
                <a:cs typeface="Calibri"/>
                <a:sym typeface="Calibri"/>
              </a:rPr>
              <a:t>UNDER THE GUIDANCE OF PROF. SWAPNALI MAKADE</a:t>
            </a:r>
            <a:endParaRPr sz="1300">
              <a:solidFill>
                <a:schemeClr val="accent3"/>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200"/>
              <a:buFont typeface="Arial"/>
              <a:buNone/>
            </a:pPr>
            <a:endParaRPr sz="1300">
              <a:solidFill>
                <a:schemeClr val="accent3"/>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200"/>
              <a:buFont typeface="Arial"/>
              <a:buNone/>
            </a:pPr>
            <a:r>
              <a:rPr lang="es" sz="1300">
                <a:solidFill>
                  <a:schemeClr val="accent3"/>
                </a:solidFill>
                <a:latin typeface="Calibri"/>
                <a:ea typeface="Calibri"/>
                <a:cs typeface="Calibri"/>
                <a:sym typeface="Calibri"/>
              </a:rPr>
              <a:t>          BY : AARTI BANDEKAR   - 8296</a:t>
            </a:r>
            <a:endParaRPr sz="2000">
              <a:solidFill>
                <a:schemeClr val="accent3"/>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200"/>
              <a:buFont typeface="Arial"/>
              <a:buNone/>
            </a:pPr>
            <a:r>
              <a:rPr lang="es" sz="1300">
                <a:solidFill>
                  <a:schemeClr val="accent3"/>
                </a:solidFill>
                <a:latin typeface="Calibri"/>
                <a:ea typeface="Calibri"/>
                <a:cs typeface="Calibri"/>
                <a:sym typeface="Calibri"/>
              </a:rPr>
              <a:t>                 ANJANA SINGH        - 8304</a:t>
            </a:r>
            <a:endParaRPr sz="2000">
              <a:solidFill>
                <a:schemeClr val="accent3"/>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200"/>
              <a:buFont typeface="Arial"/>
              <a:buNone/>
            </a:pPr>
            <a:r>
              <a:rPr lang="es" sz="1300">
                <a:solidFill>
                  <a:schemeClr val="accent3"/>
                </a:solidFill>
                <a:latin typeface="Calibri"/>
                <a:ea typeface="Calibri"/>
                <a:cs typeface="Calibri"/>
                <a:sym typeface="Calibri"/>
              </a:rPr>
              <a:t>                 MOUNITA BHAGAT  - 8453</a:t>
            </a:r>
            <a:endParaRPr sz="1500">
              <a:solidFill>
                <a:schemeClr val="accent3"/>
              </a:solidFill>
            </a:endParaRPr>
          </a:p>
          <a:p>
            <a:pPr marL="0" lvl="0" indent="0" algn="l" rtl="0">
              <a:lnSpc>
                <a:spcPct val="100000"/>
              </a:lnSpc>
              <a:spcBef>
                <a:spcPts val="0"/>
              </a:spcBef>
              <a:spcAft>
                <a:spcPts val="0"/>
              </a:spcAft>
              <a:buSzPts val="1400"/>
              <a:buNone/>
            </a:pPr>
            <a:endParaRPr sz="1500"/>
          </a:p>
        </p:txBody>
      </p:sp>
      <p:pic>
        <p:nvPicPr>
          <p:cNvPr id="126" name="Google Shape;126;p20"/>
          <p:cNvPicPr preferRelativeResize="0"/>
          <p:nvPr/>
        </p:nvPicPr>
        <p:blipFill rotWithShape="1">
          <a:blip r:embed="rId3">
            <a:alphaModFix/>
          </a:blip>
          <a:srcRect t="24813" b="8449"/>
          <a:stretch/>
        </p:blipFill>
        <p:spPr>
          <a:xfrm flipH="1">
            <a:off x="4360500" y="540000"/>
            <a:ext cx="4063500" cy="4063500"/>
          </a:xfrm>
          <a:prstGeom prst="rect">
            <a:avLst/>
          </a:prstGeom>
          <a:noFill/>
          <a:ln>
            <a:noFill/>
          </a:ln>
        </p:spPr>
      </p:pic>
      <p:sp>
        <p:nvSpPr>
          <p:cNvPr id="127" name="Google Shape;127;p20"/>
          <p:cNvSpPr/>
          <p:nvPr/>
        </p:nvSpPr>
        <p:spPr>
          <a:xfrm>
            <a:off x="4360500" y="540000"/>
            <a:ext cx="4063500" cy="4063500"/>
          </a:xfrm>
          <a:prstGeom prst="rect">
            <a:avLst/>
          </a:prstGeom>
          <a:solidFill>
            <a:srgbClr val="783F04">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0"/>
          <p:cNvSpPr/>
          <p:nvPr/>
        </p:nvSpPr>
        <p:spPr>
          <a:xfrm rot="-5400000">
            <a:off x="7045325" y="3797250"/>
            <a:ext cx="499800" cy="16125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0"/>
          <p:cNvSpPr/>
          <p:nvPr/>
        </p:nvSpPr>
        <p:spPr>
          <a:xfrm>
            <a:off x="8241750" y="391200"/>
            <a:ext cx="3645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0"/>
          <p:cNvSpPr/>
          <p:nvPr/>
        </p:nvSpPr>
        <p:spPr>
          <a:xfrm rot="5400000">
            <a:off x="183150" y="2252250"/>
            <a:ext cx="10737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RECIPE RECOMMENDATION WEB APP</a:t>
            </a:r>
            <a:endParaRPr/>
          </a:p>
        </p:txBody>
      </p:sp>
      <p:pic>
        <p:nvPicPr>
          <p:cNvPr id="233" name="Google Shape;233;p29"/>
          <p:cNvPicPr preferRelativeResize="0"/>
          <p:nvPr/>
        </p:nvPicPr>
        <p:blipFill>
          <a:blip r:embed="rId3">
            <a:alphaModFix/>
          </a:blip>
          <a:stretch>
            <a:fillRect/>
          </a:stretch>
        </p:blipFill>
        <p:spPr>
          <a:xfrm>
            <a:off x="202425" y="1152475"/>
            <a:ext cx="4531026" cy="2302725"/>
          </a:xfrm>
          <a:prstGeom prst="rect">
            <a:avLst/>
          </a:prstGeom>
          <a:noFill/>
          <a:ln>
            <a:noFill/>
          </a:ln>
        </p:spPr>
      </p:pic>
      <p:pic>
        <p:nvPicPr>
          <p:cNvPr id="234" name="Google Shape;234;p29"/>
          <p:cNvPicPr preferRelativeResize="0"/>
          <p:nvPr/>
        </p:nvPicPr>
        <p:blipFill>
          <a:blip r:embed="rId4">
            <a:alphaModFix/>
          </a:blip>
          <a:stretch>
            <a:fillRect/>
          </a:stretch>
        </p:blipFill>
        <p:spPr>
          <a:xfrm>
            <a:off x="2171200" y="1876425"/>
            <a:ext cx="6531550" cy="321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xfrm>
            <a:off x="579700" y="-86225"/>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BLOCK DIAGRAM</a:t>
            </a:r>
            <a:endParaRPr/>
          </a:p>
        </p:txBody>
      </p:sp>
      <p:pic>
        <p:nvPicPr>
          <p:cNvPr id="255" name="Google Shape;255;p33"/>
          <p:cNvPicPr preferRelativeResize="0"/>
          <p:nvPr/>
        </p:nvPicPr>
        <p:blipFill>
          <a:blip r:embed="rId3">
            <a:alphaModFix/>
          </a:blip>
          <a:stretch>
            <a:fillRect/>
          </a:stretch>
        </p:blipFill>
        <p:spPr>
          <a:xfrm>
            <a:off x="1466700" y="833800"/>
            <a:ext cx="6198325" cy="412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FOOD 101 DATASET- 12 CLASSES</a:t>
            </a:r>
            <a:endParaRPr/>
          </a:p>
        </p:txBody>
      </p:sp>
      <p:pic>
        <p:nvPicPr>
          <p:cNvPr id="261" name="Google Shape;261;p34"/>
          <p:cNvPicPr preferRelativeResize="0"/>
          <p:nvPr/>
        </p:nvPicPr>
        <p:blipFill>
          <a:blip r:embed="rId3">
            <a:alphaModFix/>
          </a:blip>
          <a:stretch>
            <a:fillRect/>
          </a:stretch>
        </p:blipFill>
        <p:spPr>
          <a:xfrm>
            <a:off x="311700" y="1152475"/>
            <a:ext cx="5581426" cy="3133725"/>
          </a:xfrm>
          <a:prstGeom prst="rect">
            <a:avLst/>
          </a:prstGeom>
          <a:noFill/>
          <a:ln>
            <a:noFill/>
          </a:ln>
        </p:spPr>
      </p:pic>
      <p:sp>
        <p:nvSpPr>
          <p:cNvPr id="262" name="Google Shape;262;p34"/>
          <p:cNvSpPr txBox="1"/>
          <p:nvPr/>
        </p:nvSpPr>
        <p:spPr>
          <a:xfrm>
            <a:off x="5978850" y="1152475"/>
            <a:ext cx="2853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800">
                <a:solidFill>
                  <a:srgbClr val="212121"/>
                </a:solidFill>
                <a:latin typeface="Average"/>
                <a:ea typeface="Average"/>
                <a:cs typeface="Average"/>
                <a:sym typeface="Average"/>
              </a:rPr>
              <a:t>Class Names:</a:t>
            </a:r>
            <a:endParaRPr sz="1800">
              <a:solidFill>
                <a:srgbClr val="212121"/>
              </a:solidFill>
              <a:latin typeface="Average"/>
              <a:ea typeface="Average"/>
              <a:cs typeface="Average"/>
              <a:sym typeface="Average"/>
            </a:endParaRPr>
          </a:p>
          <a:p>
            <a:pPr marL="457200" lvl="0" indent="-304800" algn="l" rtl="0">
              <a:lnSpc>
                <a:spcPct val="115000"/>
              </a:lnSpc>
              <a:spcBef>
                <a:spcPts val="120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Churros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Dumplings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French fries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Macarons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Pancakes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Red velvet cake</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Sushi</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Waffles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Chocolate cake</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Grilled Salmon</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Lasagna</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Spring rolls</a:t>
            </a:r>
            <a:endParaRPr sz="1200">
              <a:solidFill>
                <a:srgbClr val="21212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FOOD 11 DATASET- 11 CLASSES</a:t>
            </a:r>
            <a:endParaRPr/>
          </a:p>
        </p:txBody>
      </p:sp>
      <p:sp>
        <p:nvSpPr>
          <p:cNvPr id="268" name="Google Shape;268;p35"/>
          <p:cNvSpPr txBox="1"/>
          <p:nvPr/>
        </p:nvSpPr>
        <p:spPr>
          <a:xfrm>
            <a:off x="5493075" y="1152475"/>
            <a:ext cx="3339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800">
                <a:solidFill>
                  <a:srgbClr val="212121"/>
                </a:solidFill>
                <a:latin typeface="Average"/>
                <a:ea typeface="Average"/>
                <a:cs typeface="Average"/>
                <a:sym typeface="Average"/>
              </a:rPr>
              <a:t>Class Names:</a:t>
            </a:r>
            <a:endParaRPr sz="1800">
              <a:solidFill>
                <a:srgbClr val="212121"/>
              </a:solidFill>
              <a:latin typeface="Average"/>
              <a:ea typeface="Average"/>
              <a:cs typeface="Average"/>
              <a:sym typeface="Average"/>
            </a:endParaRPr>
          </a:p>
          <a:p>
            <a:pPr marL="457200" lvl="0" indent="-304800" algn="l" rtl="0">
              <a:lnSpc>
                <a:spcPct val="115000"/>
              </a:lnSpc>
              <a:spcBef>
                <a:spcPts val="120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Bread</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Dairy Products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Dessert </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Eggs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Fried food</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Meat</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Noodles pasta</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Rice</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Sea food</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Soup</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Vegetable Fruit</a:t>
            </a:r>
            <a:endParaRPr sz="1200">
              <a:solidFill>
                <a:srgbClr val="212121"/>
              </a:solidFill>
              <a:latin typeface="Average"/>
              <a:ea typeface="Average"/>
              <a:cs typeface="Average"/>
              <a:sym typeface="Average"/>
            </a:endParaRPr>
          </a:p>
        </p:txBody>
      </p:sp>
      <p:pic>
        <p:nvPicPr>
          <p:cNvPr id="269" name="Google Shape;269;p35"/>
          <p:cNvPicPr preferRelativeResize="0"/>
          <p:nvPr/>
        </p:nvPicPr>
        <p:blipFill>
          <a:blip r:embed="rId3">
            <a:alphaModFix/>
          </a:blip>
          <a:stretch>
            <a:fillRect/>
          </a:stretch>
        </p:blipFill>
        <p:spPr>
          <a:xfrm>
            <a:off x="223850" y="1223950"/>
            <a:ext cx="5210175" cy="307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INDIAN FOOD DATASET- 20 CLASSES</a:t>
            </a:r>
            <a:endParaRPr/>
          </a:p>
        </p:txBody>
      </p:sp>
      <p:sp>
        <p:nvSpPr>
          <p:cNvPr id="275" name="Google Shape;275;p36"/>
          <p:cNvSpPr txBox="1"/>
          <p:nvPr/>
        </p:nvSpPr>
        <p:spPr>
          <a:xfrm>
            <a:off x="5507350" y="1152475"/>
            <a:ext cx="3324900" cy="36315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s" sz="1800">
                <a:solidFill>
                  <a:srgbClr val="212121"/>
                </a:solidFill>
                <a:latin typeface="Average"/>
                <a:ea typeface="Average"/>
                <a:cs typeface="Average"/>
                <a:sym typeface="Average"/>
              </a:rPr>
              <a:t>Class Name:</a:t>
            </a:r>
            <a:endParaRPr sz="1800">
              <a:solidFill>
                <a:srgbClr val="212121"/>
              </a:solidFill>
              <a:latin typeface="Average"/>
              <a:ea typeface="Average"/>
              <a:cs typeface="Average"/>
              <a:sym typeface="Average"/>
            </a:endParaRPr>
          </a:p>
          <a:p>
            <a:pPr marL="457200" lvl="0" indent="-299085" algn="l" rtl="0">
              <a:lnSpc>
                <a:spcPct val="115000"/>
              </a:lnSpc>
              <a:spcBef>
                <a:spcPts val="120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Burger </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Jalebi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Idli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Masala dosa</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Pizza</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Samosa</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Butter naan</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Chai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Chapati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Chole Bhature</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Dal Makhani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Dhokla</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Kulfi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Momos</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Pani puri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Pakode</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Pav Bhaji</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Kadai Paneer</a:t>
            </a:r>
            <a:endParaRPr sz="1200">
              <a:solidFill>
                <a:srgbClr val="212121"/>
              </a:solidFill>
              <a:latin typeface="Average"/>
              <a:ea typeface="Average"/>
              <a:cs typeface="Average"/>
              <a:sym typeface="Average"/>
            </a:endParaRPr>
          </a:p>
          <a:p>
            <a:pPr marL="457200" lvl="0" indent="-299085" algn="l" rtl="0">
              <a:lnSpc>
                <a:spcPct val="115000"/>
              </a:lnSpc>
              <a:spcBef>
                <a:spcPts val="0"/>
              </a:spcBef>
              <a:spcAft>
                <a:spcPts val="0"/>
              </a:spcAft>
              <a:buClr>
                <a:srgbClr val="212121"/>
              </a:buClr>
              <a:buSzPct val="100000"/>
              <a:buFont typeface="Average"/>
              <a:buAutoNum type="arabicPeriod"/>
            </a:pPr>
            <a:r>
              <a:rPr lang="es" sz="1200">
                <a:solidFill>
                  <a:srgbClr val="212121"/>
                </a:solidFill>
                <a:latin typeface="Average"/>
                <a:ea typeface="Average"/>
                <a:cs typeface="Average"/>
                <a:sym typeface="Average"/>
              </a:rPr>
              <a:t>Kathi rolls</a:t>
            </a:r>
            <a:endParaRPr sz="1200">
              <a:solidFill>
                <a:srgbClr val="212121"/>
              </a:solidFill>
              <a:latin typeface="Average"/>
              <a:ea typeface="Average"/>
              <a:cs typeface="Average"/>
              <a:sym typeface="Average"/>
            </a:endParaRPr>
          </a:p>
        </p:txBody>
      </p:sp>
      <p:pic>
        <p:nvPicPr>
          <p:cNvPr id="276" name="Google Shape;276;p36"/>
          <p:cNvPicPr preferRelativeResize="0"/>
          <p:nvPr/>
        </p:nvPicPr>
        <p:blipFill>
          <a:blip r:embed="rId3">
            <a:alphaModFix/>
          </a:blip>
          <a:stretch>
            <a:fillRect/>
          </a:stretch>
        </p:blipFill>
        <p:spPr>
          <a:xfrm>
            <a:off x="195250" y="1052525"/>
            <a:ext cx="5200650" cy="395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FFFFFF"/>
              </a:buClr>
              <a:buSzPts val="1100"/>
              <a:buFont typeface="Arial"/>
              <a:buNone/>
            </a:pPr>
            <a:r>
              <a:rPr lang="es"/>
              <a:t>FOOD 101 DATASET with XCEPTION MODEL - 5 CLASSES</a:t>
            </a:r>
            <a:endParaRPr/>
          </a:p>
        </p:txBody>
      </p:sp>
      <p:sp>
        <p:nvSpPr>
          <p:cNvPr id="282" name="Google Shape;282;p37"/>
          <p:cNvSpPr txBox="1"/>
          <p:nvPr/>
        </p:nvSpPr>
        <p:spPr>
          <a:xfrm>
            <a:off x="6628925" y="1152475"/>
            <a:ext cx="2203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800">
                <a:solidFill>
                  <a:srgbClr val="212121"/>
                </a:solidFill>
                <a:latin typeface="Average"/>
                <a:ea typeface="Average"/>
                <a:cs typeface="Average"/>
                <a:sym typeface="Average"/>
              </a:rPr>
              <a:t>Class Names:</a:t>
            </a:r>
            <a:endParaRPr sz="1800">
              <a:solidFill>
                <a:srgbClr val="212121"/>
              </a:solidFill>
              <a:latin typeface="Average"/>
              <a:ea typeface="Average"/>
              <a:cs typeface="Average"/>
              <a:sym typeface="Average"/>
            </a:endParaRPr>
          </a:p>
          <a:p>
            <a:pPr marL="457200" lvl="0" indent="-304800" algn="l" rtl="0">
              <a:lnSpc>
                <a:spcPct val="115000"/>
              </a:lnSpc>
              <a:spcBef>
                <a:spcPts val="120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Dumplings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Lasagna</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Macarons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Red velvet cake</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Waffles</a:t>
            </a:r>
            <a:endParaRPr sz="1200">
              <a:solidFill>
                <a:srgbClr val="212121"/>
              </a:solidFill>
              <a:latin typeface="Average"/>
              <a:ea typeface="Average"/>
              <a:cs typeface="Average"/>
              <a:sym typeface="Average"/>
            </a:endParaRPr>
          </a:p>
          <a:p>
            <a:pPr marL="457200" lvl="0" indent="0" algn="l" rtl="0">
              <a:lnSpc>
                <a:spcPct val="115000"/>
              </a:lnSpc>
              <a:spcBef>
                <a:spcPts val="1200"/>
              </a:spcBef>
              <a:spcAft>
                <a:spcPts val="1200"/>
              </a:spcAft>
              <a:buNone/>
            </a:pPr>
            <a:endParaRPr sz="1200">
              <a:solidFill>
                <a:srgbClr val="CACACA"/>
              </a:solidFill>
              <a:latin typeface="Average"/>
              <a:ea typeface="Average"/>
              <a:cs typeface="Average"/>
              <a:sym typeface="Average"/>
            </a:endParaRPr>
          </a:p>
        </p:txBody>
      </p:sp>
      <p:pic>
        <p:nvPicPr>
          <p:cNvPr id="283" name="Google Shape;283;p37"/>
          <p:cNvPicPr preferRelativeResize="0"/>
          <p:nvPr/>
        </p:nvPicPr>
        <p:blipFill>
          <a:blip r:embed="rId3">
            <a:alphaModFix/>
          </a:blip>
          <a:stretch>
            <a:fillRect/>
          </a:stretch>
        </p:blipFill>
        <p:spPr>
          <a:xfrm>
            <a:off x="311700" y="1312075"/>
            <a:ext cx="6267450" cy="2750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FOOD 101 DATASET WITH MOBILENET MODEL- 5 CLASSES</a:t>
            </a:r>
            <a:endParaRPr/>
          </a:p>
        </p:txBody>
      </p:sp>
      <p:sp>
        <p:nvSpPr>
          <p:cNvPr id="289" name="Google Shape;289;p38"/>
          <p:cNvSpPr txBox="1"/>
          <p:nvPr/>
        </p:nvSpPr>
        <p:spPr>
          <a:xfrm>
            <a:off x="6186000" y="1152475"/>
            <a:ext cx="2646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800">
                <a:solidFill>
                  <a:srgbClr val="212121"/>
                </a:solidFill>
                <a:latin typeface="Average"/>
                <a:ea typeface="Average"/>
                <a:cs typeface="Average"/>
                <a:sym typeface="Average"/>
              </a:rPr>
              <a:t>Class Names:</a:t>
            </a:r>
            <a:endParaRPr sz="1800">
              <a:solidFill>
                <a:srgbClr val="212121"/>
              </a:solidFill>
              <a:latin typeface="Average"/>
              <a:ea typeface="Average"/>
              <a:cs typeface="Average"/>
              <a:sym typeface="Average"/>
            </a:endParaRPr>
          </a:p>
          <a:p>
            <a:pPr marL="457200" lvl="0" indent="-304800" algn="l" rtl="0">
              <a:lnSpc>
                <a:spcPct val="115000"/>
              </a:lnSpc>
              <a:spcBef>
                <a:spcPts val="120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Dumplings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Lasagna</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Macarons</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Red Velvet Cake</a:t>
            </a:r>
            <a:endParaRPr sz="1200">
              <a:solidFill>
                <a:srgbClr val="212121"/>
              </a:solidFill>
              <a:latin typeface="Average"/>
              <a:ea typeface="Average"/>
              <a:cs typeface="Average"/>
              <a:sym typeface="Average"/>
            </a:endParaRPr>
          </a:p>
          <a:p>
            <a:pPr marL="457200" lvl="0" indent="-304800" algn="l" rtl="0">
              <a:lnSpc>
                <a:spcPct val="115000"/>
              </a:lnSpc>
              <a:spcBef>
                <a:spcPts val="0"/>
              </a:spcBef>
              <a:spcAft>
                <a:spcPts val="0"/>
              </a:spcAft>
              <a:buClr>
                <a:srgbClr val="212121"/>
              </a:buClr>
              <a:buSzPts val="1200"/>
              <a:buFont typeface="Average"/>
              <a:buAutoNum type="arabicPeriod"/>
            </a:pPr>
            <a:r>
              <a:rPr lang="es" sz="1200">
                <a:solidFill>
                  <a:srgbClr val="212121"/>
                </a:solidFill>
                <a:latin typeface="Average"/>
                <a:ea typeface="Average"/>
                <a:cs typeface="Average"/>
                <a:sym typeface="Average"/>
              </a:rPr>
              <a:t>Waffles</a:t>
            </a:r>
            <a:endParaRPr sz="1200">
              <a:solidFill>
                <a:srgbClr val="212121"/>
              </a:solidFill>
              <a:latin typeface="Average"/>
              <a:ea typeface="Average"/>
              <a:cs typeface="Average"/>
              <a:sym typeface="Average"/>
            </a:endParaRPr>
          </a:p>
        </p:txBody>
      </p:sp>
      <p:pic>
        <p:nvPicPr>
          <p:cNvPr id="290" name="Google Shape;290;p38"/>
          <p:cNvPicPr preferRelativeResize="0"/>
          <p:nvPr/>
        </p:nvPicPr>
        <p:blipFill>
          <a:blip r:embed="rId3">
            <a:alphaModFix/>
          </a:blip>
          <a:stretch>
            <a:fillRect/>
          </a:stretch>
        </p:blipFill>
        <p:spPr>
          <a:xfrm>
            <a:off x="159550" y="1372950"/>
            <a:ext cx="5945350" cy="255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COMPARING THE TRAINING ACCURACY FOR XCEPTION AND MOBILENET MODELS</a:t>
            </a:r>
            <a:endParaRPr/>
          </a:p>
        </p:txBody>
      </p:sp>
      <p:sp>
        <p:nvSpPr>
          <p:cNvPr id="296" name="Google Shape;296;p39"/>
          <p:cNvSpPr txBox="1"/>
          <p:nvPr/>
        </p:nvSpPr>
        <p:spPr>
          <a:xfrm>
            <a:off x="311700" y="13382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s" sz="1800">
                <a:solidFill>
                  <a:srgbClr val="212121"/>
                </a:solidFill>
                <a:latin typeface="Average"/>
                <a:ea typeface="Average"/>
                <a:cs typeface="Average"/>
                <a:sym typeface="Average"/>
              </a:rPr>
              <a:t>Xception model:</a:t>
            </a:r>
            <a:endParaRPr sz="1800">
              <a:solidFill>
                <a:srgbClr val="212121"/>
              </a:solidFill>
              <a:latin typeface="Average"/>
              <a:ea typeface="Average"/>
              <a:cs typeface="Average"/>
              <a:sym typeface="Average"/>
            </a:endParaRPr>
          </a:p>
        </p:txBody>
      </p:sp>
      <p:pic>
        <p:nvPicPr>
          <p:cNvPr id="297" name="Google Shape;297;p39"/>
          <p:cNvPicPr preferRelativeResize="0"/>
          <p:nvPr/>
        </p:nvPicPr>
        <p:blipFill>
          <a:blip r:embed="rId3">
            <a:alphaModFix/>
          </a:blip>
          <a:stretch>
            <a:fillRect/>
          </a:stretch>
        </p:blipFill>
        <p:spPr>
          <a:xfrm>
            <a:off x="616925" y="2035975"/>
            <a:ext cx="7751974" cy="2657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0"/>
          <p:cNvPicPr preferRelativeResize="0"/>
          <p:nvPr/>
        </p:nvPicPr>
        <p:blipFill>
          <a:blip r:embed="rId3">
            <a:alphaModFix/>
          </a:blip>
          <a:stretch>
            <a:fillRect/>
          </a:stretch>
        </p:blipFill>
        <p:spPr>
          <a:xfrm>
            <a:off x="311700" y="1232300"/>
            <a:ext cx="8139825" cy="298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MobileNet Model:</a:t>
            </a:r>
            <a:r>
              <a:rPr lang="es" sz="3000">
                <a:solidFill>
                  <a:srgbClr val="FFFFFF"/>
                </a:solidFill>
                <a:latin typeface="Oswald"/>
                <a:ea typeface="Oswald"/>
                <a:cs typeface="Oswald"/>
                <a:sym typeface="Oswald"/>
              </a:rPr>
              <a:t> </a:t>
            </a:r>
            <a:endParaRPr sz="3000">
              <a:solidFill>
                <a:srgbClr val="FFFFFF"/>
              </a:solidFill>
              <a:latin typeface="Oswald"/>
              <a:ea typeface="Oswald"/>
              <a:cs typeface="Oswald"/>
              <a:sym typeface="Oswald"/>
            </a:endParaRPr>
          </a:p>
        </p:txBody>
      </p:sp>
      <p:sp>
        <p:nvSpPr>
          <p:cNvPr id="308" name="Google Shape;308;p41"/>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rgbClr val="CACACA"/>
              </a:solidFill>
              <a:latin typeface="Average"/>
              <a:ea typeface="Average"/>
              <a:cs typeface="Average"/>
              <a:sym typeface="Average"/>
            </a:endParaRPr>
          </a:p>
          <a:p>
            <a:pPr marL="0" lvl="0" indent="0" algn="l" rtl="0">
              <a:lnSpc>
                <a:spcPct val="115000"/>
              </a:lnSpc>
              <a:spcBef>
                <a:spcPts val="1200"/>
              </a:spcBef>
              <a:spcAft>
                <a:spcPts val="1200"/>
              </a:spcAft>
              <a:buNone/>
            </a:pPr>
            <a:endParaRPr sz="1800">
              <a:solidFill>
                <a:srgbClr val="CACACA"/>
              </a:solidFill>
              <a:latin typeface="Average"/>
              <a:ea typeface="Average"/>
              <a:cs typeface="Average"/>
              <a:sym typeface="Average"/>
            </a:endParaRPr>
          </a:p>
        </p:txBody>
      </p:sp>
      <p:pic>
        <p:nvPicPr>
          <p:cNvPr id="309" name="Google Shape;309;p41"/>
          <p:cNvPicPr preferRelativeResize="0"/>
          <p:nvPr/>
        </p:nvPicPr>
        <p:blipFill>
          <a:blip r:embed="rId3">
            <a:alphaModFix/>
          </a:blip>
          <a:stretch>
            <a:fillRect/>
          </a:stretch>
        </p:blipFill>
        <p:spPr>
          <a:xfrm>
            <a:off x="311700" y="1756449"/>
            <a:ext cx="8579300" cy="252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ctrTitle" idx="6"/>
          </p:nvPr>
        </p:nvSpPr>
        <p:spPr>
          <a:xfrm>
            <a:off x="2828250" y="139192"/>
            <a:ext cx="3487500" cy="85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AGENDA</a:t>
            </a:r>
            <a:endParaRPr/>
          </a:p>
        </p:txBody>
      </p:sp>
      <p:sp>
        <p:nvSpPr>
          <p:cNvPr id="136" name="Google Shape;136;p21"/>
          <p:cNvSpPr/>
          <p:nvPr/>
        </p:nvSpPr>
        <p:spPr>
          <a:xfrm>
            <a:off x="3452400" y="1349225"/>
            <a:ext cx="2239200" cy="3498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1"/>
          <p:cNvSpPr/>
          <p:nvPr/>
        </p:nvSpPr>
        <p:spPr>
          <a:xfrm>
            <a:off x="3452400" y="2441625"/>
            <a:ext cx="2239200" cy="3498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1"/>
          <p:cNvSpPr/>
          <p:nvPr/>
        </p:nvSpPr>
        <p:spPr>
          <a:xfrm>
            <a:off x="3452400" y="3534025"/>
            <a:ext cx="2239200" cy="3498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1"/>
          <p:cNvSpPr txBox="1">
            <a:spLocks noGrp="1"/>
          </p:cNvSpPr>
          <p:nvPr>
            <p:ph type="title" idx="8"/>
          </p:nvPr>
        </p:nvSpPr>
        <p:spPr>
          <a:xfrm>
            <a:off x="3504446" y="1235300"/>
            <a:ext cx="1161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
                <a:solidFill>
                  <a:schemeClr val="lt1"/>
                </a:solidFill>
              </a:rPr>
              <a:t>01</a:t>
            </a:r>
            <a:endParaRPr>
              <a:solidFill>
                <a:schemeClr val="lt1"/>
              </a:solidFill>
            </a:endParaRPr>
          </a:p>
        </p:txBody>
      </p:sp>
      <p:sp>
        <p:nvSpPr>
          <p:cNvPr id="140" name="Google Shape;140;p21"/>
          <p:cNvSpPr txBox="1">
            <a:spLocks noGrp="1"/>
          </p:cNvSpPr>
          <p:nvPr>
            <p:ph type="ctrTitle" idx="4"/>
          </p:nvPr>
        </p:nvSpPr>
        <p:spPr>
          <a:xfrm>
            <a:off x="62250" y="3400200"/>
            <a:ext cx="293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a:solidFill>
                  <a:schemeClr val="accent3"/>
                </a:solidFill>
              </a:rPr>
              <a:t>                     LITERATURE SURVEY</a:t>
            </a:r>
            <a:endParaRPr>
              <a:solidFill>
                <a:schemeClr val="accent3"/>
              </a:solidFill>
            </a:endParaRPr>
          </a:p>
        </p:txBody>
      </p:sp>
      <p:sp>
        <p:nvSpPr>
          <p:cNvPr id="141" name="Google Shape;141;p21"/>
          <p:cNvSpPr txBox="1">
            <a:spLocks noGrp="1"/>
          </p:cNvSpPr>
          <p:nvPr>
            <p:ph type="ctrTitle" idx="7"/>
          </p:nvPr>
        </p:nvSpPr>
        <p:spPr>
          <a:xfrm>
            <a:off x="871525" y="1215550"/>
            <a:ext cx="21273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
                <a:solidFill>
                  <a:schemeClr val="accent3"/>
                </a:solidFill>
              </a:rPr>
              <a:t>INTRODUCTION</a:t>
            </a:r>
            <a:endParaRPr>
              <a:solidFill>
                <a:schemeClr val="accent3"/>
              </a:solidFill>
            </a:endParaRPr>
          </a:p>
        </p:txBody>
      </p:sp>
      <p:sp>
        <p:nvSpPr>
          <p:cNvPr id="142" name="Google Shape;142;p21"/>
          <p:cNvSpPr txBox="1">
            <a:spLocks noGrp="1"/>
          </p:cNvSpPr>
          <p:nvPr>
            <p:ph type="ctrTitle"/>
          </p:nvPr>
        </p:nvSpPr>
        <p:spPr>
          <a:xfrm flipH="1">
            <a:off x="6076275" y="1272700"/>
            <a:ext cx="2700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r>
              <a:rPr lang="es"/>
              <a:t>IMPLEMENTATION</a:t>
            </a:r>
            <a:endParaRPr>
              <a:solidFill>
                <a:schemeClr val="accent1"/>
              </a:solidFill>
            </a:endParaRPr>
          </a:p>
        </p:txBody>
      </p:sp>
      <p:sp>
        <p:nvSpPr>
          <p:cNvPr id="143" name="Google Shape;143;p21"/>
          <p:cNvSpPr txBox="1">
            <a:spLocks noGrp="1"/>
          </p:cNvSpPr>
          <p:nvPr>
            <p:ph type="ctrTitle" idx="5"/>
          </p:nvPr>
        </p:nvSpPr>
        <p:spPr>
          <a:xfrm>
            <a:off x="811400" y="2307875"/>
            <a:ext cx="21876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s"/>
              <a:t>PROBLEM STATEMENT</a:t>
            </a:r>
            <a:endParaRPr>
              <a:solidFill>
                <a:schemeClr val="accent1"/>
              </a:solidFill>
            </a:endParaRPr>
          </a:p>
        </p:txBody>
      </p:sp>
      <p:sp>
        <p:nvSpPr>
          <p:cNvPr id="144" name="Google Shape;144;p21"/>
          <p:cNvSpPr txBox="1">
            <a:spLocks noGrp="1"/>
          </p:cNvSpPr>
          <p:nvPr>
            <p:ph type="title" idx="13"/>
          </p:nvPr>
        </p:nvSpPr>
        <p:spPr>
          <a:xfrm>
            <a:off x="3504446" y="2327625"/>
            <a:ext cx="1161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
                <a:solidFill>
                  <a:schemeClr val="lt1"/>
                </a:solidFill>
              </a:rPr>
              <a:t>02</a:t>
            </a:r>
            <a:endParaRPr>
              <a:solidFill>
                <a:schemeClr val="lt1"/>
              </a:solidFill>
            </a:endParaRPr>
          </a:p>
        </p:txBody>
      </p:sp>
      <p:sp>
        <p:nvSpPr>
          <p:cNvPr id="145" name="Google Shape;145;p21"/>
          <p:cNvSpPr txBox="1">
            <a:spLocks noGrp="1"/>
          </p:cNvSpPr>
          <p:nvPr>
            <p:ph type="title" idx="15"/>
          </p:nvPr>
        </p:nvSpPr>
        <p:spPr>
          <a:xfrm>
            <a:off x="3504446" y="3419950"/>
            <a:ext cx="1161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
                <a:solidFill>
                  <a:schemeClr val="lt1"/>
                </a:solidFill>
              </a:rPr>
              <a:t>03</a:t>
            </a:r>
            <a:endParaRPr>
              <a:solidFill>
                <a:schemeClr val="lt1"/>
              </a:solidFill>
            </a:endParaRPr>
          </a:p>
        </p:txBody>
      </p:sp>
      <p:sp>
        <p:nvSpPr>
          <p:cNvPr id="146" name="Google Shape;146;p21"/>
          <p:cNvSpPr txBox="1">
            <a:spLocks noGrp="1"/>
          </p:cNvSpPr>
          <p:nvPr>
            <p:ph type="title" idx="17"/>
          </p:nvPr>
        </p:nvSpPr>
        <p:spPr>
          <a:xfrm flipH="1">
            <a:off x="4479345" y="1235300"/>
            <a:ext cx="11610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solidFill>
                  <a:schemeClr val="lt1"/>
                </a:solidFill>
              </a:rPr>
              <a:t>04</a:t>
            </a:r>
            <a:endParaRPr>
              <a:solidFill>
                <a:schemeClr val="lt1"/>
              </a:solidFill>
            </a:endParaRPr>
          </a:p>
        </p:txBody>
      </p:sp>
      <p:sp>
        <p:nvSpPr>
          <p:cNvPr id="147" name="Google Shape;147;p21"/>
          <p:cNvSpPr txBox="1">
            <a:spLocks noGrp="1"/>
          </p:cNvSpPr>
          <p:nvPr>
            <p:ph type="ctrTitle" idx="2"/>
          </p:nvPr>
        </p:nvSpPr>
        <p:spPr>
          <a:xfrm flipH="1">
            <a:off x="6076275" y="2307875"/>
            <a:ext cx="25455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a:solidFill>
                  <a:schemeClr val="accent3"/>
                </a:solidFill>
              </a:rPr>
              <a:t>RESULT</a:t>
            </a:r>
            <a:endParaRPr>
              <a:solidFill>
                <a:schemeClr val="accent3"/>
              </a:solidFill>
            </a:endParaRPr>
          </a:p>
        </p:txBody>
      </p:sp>
      <p:sp>
        <p:nvSpPr>
          <p:cNvPr id="148" name="Google Shape;148;p21"/>
          <p:cNvSpPr txBox="1">
            <a:spLocks noGrp="1"/>
          </p:cNvSpPr>
          <p:nvPr>
            <p:ph type="title" idx="19"/>
          </p:nvPr>
        </p:nvSpPr>
        <p:spPr>
          <a:xfrm flipH="1">
            <a:off x="4479345" y="2327625"/>
            <a:ext cx="11610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solidFill>
                  <a:schemeClr val="lt1"/>
                </a:solidFill>
              </a:rPr>
              <a:t>05</a:t>
            </a:r>
            <a:endParaRPr>
              <a:solidFill>
                <a:schemeClr val="lt1"/>
              </a:solidFill>
            </a:endParaRPr>
          </a:p>
        </p:txBody>
      </p:sp>
      <p:sp>
        <p:nvSpPr>
          <p:cNvPr id="149" name="Google Shape;149;p21"/>
          <p:cNvSpPr txBox="1">
            <a:spLocks noGrp="1"/>
          </p:cNvSpPr>
          <p:nvPr>
            <p:ph type="ctrTitle" idx="3"/>
          </p:nvPr>
        </p:nvSpPr>
        <p:spPr>
          <a:xfrm flipH="1">
            <a:off x="6076199" y="3400200"/>
            <a:ext cx="19065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a:t>CONCLUSION</a:t>
            </a:r>
            <a:endParaRPr/>
          </a:p>
        </p:txBody>
      </p:sp>
      <p:sp>
        <p:nvSpPr>
          <p:cNvPr id="150" name="Google Shape;150;p21"/>
          <p:cNvSpPr txBox="1">
            <a:spLocks noGrp="1"/>
          </p:cNvSpPr>
          <p:nvPr>
            <p:ph type="title" idx="21"/>
          </p:nvPr>
        </p:nvSpPr>
        <p:spPr>
          <a:xfrm flipH="1">
            <a:off x="4479345" y="3419950"/>
            <a:ext cx="11610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solidFill>
                  <a:schemeClr val="lt1"/>
                </a:solidFill>
              </a:rPr>
              <a:t>06</a:t>
            </a:r>
            <a:endParaRPr>
              <a:solidFill>
                <a:schemeClr val="lt1"/>
              </a:solidFill>
            </a:endParaRPr>
          </a:p>
        </p:txBody>
      </p:sp>
      <p:cxnSp>
        <p:nvCxnSpPr>
          <p:cNvPr id="151" name="Google Shape;151;p21"/>
          <p:cNvCxnSpPr/>
          <p:nvPr/>
        </p:nvCxnSpPr>
        <p:spPr>
          <a:xfrm>
            <a:off x="4572000" y="1042800"/>
            <a:ext cx="0" cy="3560700"/>
          </a:xfrm>
          <a:prstGeom prst="straightConnector1">
            <a:avLst/>
          </a:prstGeom>
          <a:noFill/>
          <a:ln w="9525" cap="flat" cmpd="sng">
            <a:solidFill>
              <a:schemeClr val="accent2"/>
            </a:solidFill>
            <a:prstDash val="solid"/>
            <a:round/>
            <a:headEnd type="none" w="sm" len="sm"/>
            <a:tailEnd type="none" w="sm" len="sm"/>
          </a:ln>
        </p:spPr>
      </p:cxnSp>
      <p:sp>
        <p:nvSpPr>
          <p:cNvPr id="152" name="Google Shape;152;p21"/>
          <p:cNvSpPr/>
          <p:nvPr/>
        </p:nvSpPr>
        <p:spPr>
          <a:xfrm>
            <a:off x="8067875" y="4321275"/>
            <a:ext cx="1073700" cy="7095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1"/>
          <p:cNvSpPr/>
          <p:nvPr/>
        </p:nvSpPr>
        <p:spPr>
          <a:xfrm>
            <a:off x="70850" y="186475"/>
            <a:ext cx="1073700" cy="2517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2"/>
          <p:cNvPicPr preferRelativeResize="0"/>
          <p:nvPr/>
        </p:nvPicPr>
        <p:blipFill>
          <a:blip r:embed="rId3">
            <a:alphaModFix/>
          </a:blip>
          <a:stretch>
            <a:fillRect/>
          </a:stretch>
        </p:blipFill>
        <p:spPr>
          <a:xfrm>
            <a:off x="784625" y="422250"/>
            <a:ext cx="7574750" cy="3937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3"/>
          <p:cNvSpPr txBox="1"/>
          <p:nvPr/>
        </p:nvSpPr>
        <p:spPr>
          <a:xfrm>
            <a:off x="240250" y="137850"/>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Xception</a:t>
            </a:r>
            <a:endParaRPr sz="3000">
              <a:solidFill>
                <a:srgbClr val="212121"/>
              </a:solidFill>
              <a:latin typeface="Oswald"/>
              <a:ea typeface="Oswald"/>
              <a:cs typeface="Oswald"/>
              <a:sym typeface="Oswald"/>
            </a:endParaRPr>
          </a:p>
        </p:txBody>
      </p:sp>
      <p:sp>
        <p:nvSpPr>
          <p:cNvPr id="320" name="Google Shape;320;p43"/>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21" name="Google Shape;321;p43"/>
          <p:cNvPicPr preferRelativeResize="0"/>
          <p:nvPr/>
        </p:nvPicPr>
        <p:blipFill>
          <a:blip r:embed="rId3">
            <a:alphaModFix/>
          </a:blip>
          <a:stretch>
            <a:fillRect/>
          </a:stretch>
        </p:blipFill>
        <p:spPr>
          <a:xfrm>
            <a:off x="0" y="710550"/>
            <a:ext cx="9143998" cy="403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txBox="1"/>
          <p:nvPr/>
        </p:nvSpPr>
        <p:spPr>
          <a:xfrm>
            <a:off x="147400" y="22357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MobileNet</a:t>
            </a:r>
            <a:endParaRPr sz="3000">
              <a:solidFill>
                <a:srgbClr val="212121"/>
              </a:solidFill>
              <a:latin typeface="Oswald"/>
              <a:ea typeface="Oswald"/>
              <a:cs typeface="Oswald"/>
              <a:sym typeface="Oswald"/>
            </a:endParaRPr>
          </a:p>
        </p:txBody>
      </p:sp>
      <p:sp>
        <p:nvSpPr>
          <p:cNvPr id="327" name="Google Shape;327;p44"/>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28" name="Google Shape;328;p44"/>
          <p:cNvPicPr preferRelativeResize="0"/>
          <p:nvPr/>
        </p:nvPicPr>
        <p:blipFill>
          <a:blip r:embed="rId3">
            <a:alphaModFix/>
          </a:blip>
          <a:stretch>
            <a:fillRect/>
          </a:stretch>
        </p:blipFill>
        <p:spPr>
          <a:xfrm>
            <a:off x="35700" y="882739"/>
            <a:ext cx="9143999" cy="43209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5"/>
          <p:cNvSpPr txBox="1"/>
          <p:nvPr/>
        </p:nvSpPr>
        <p:spPr>
          <a:xfrm>
            <a:off x="311700" y="137850"/>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Xception</a:t>
            </a:r>
            <a:endParaRPr sz="3000">
              <a:solidFill>
                <a:srgbClr val="212121"/>
              </a:solidFill>
              <a:latin typeface="Oswald"/>
              <a:ea typeface="Oswald"/>
              <a:cs typeface="Oswald"/>
              <a:sym typeface="Oswald"/>
            </a:endParaRPr>
          </a:p>
        </p:txBody>
      </p:sp>
      <p:sp>
        <p:nvSpPr>
          <p:cNvPr id="334" name="Google Shape;334;p45"/>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35" name="Google Shape;335;p45"/>
          <p:cNvPicPr preferRelativeResize="0"/>
          <p:nvPr/>
        </p:nvPicPr>
        <p:blipFill>
          <a:blip r:embed="rId3">
            <a:alphaModFix/>
          </a:blip>
          <a:stretch>
            <a:fillRect/>
          </a:stretch>
        </p:blipFill>
        <p:spPr>
          <a:xfrm>
            <a:off x="0" y="710550"/>
            <a:ext cx="9144000" cy="4154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p:nvPr/>
        </p:nvSpPr>
        <p:spPr>
          <a:xfrm>
            <a:off x="218825" y="73550"/>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MobileNet</a:t>
            </a:r>
            <a:endParaRPr sz="3000">
              <a:solidFill>
                <a:srgbClr val="212121"/>
              </a:solidFill>
              <a:latin typeface="Oswald"/>
              <a:ea typeface="Oswald"/>
              <a:cs typeface="Oswald"/>
              <a:sym typeface="Oswald"/>
            </a:endParaRPr>
          </a:p>
        </p:txBody>
      </p:sp>
      <p:sp>
        <p:nvSpPr>
          <p:cNvPr id="341" name="Google Shape;341;p46"/>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42" name="Google Shape;342;p46"/>
          <p:cNvPicPr preferRelativeResize="0"/>
          <p:nvPr/>
        </p:nvPicPr>
        <p:blipFill>
          <a:blip r:embed="rId3">
            <a:alphaModFix/>
          </a:blip>
          <a:stretch>
            <a:fillRect/>
          </a:stretch>
        </p:blipFill>
        <p:spPr>
          <a:xfrm>
            <a:off x="0" y="680118"/>
            <a:ext cx="9144001" cy="43611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p:nvPr/>
        </p:nvSpPr>
        <p:spPr>
          <a:xfrm>
            <a:off x="311700" y="1378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Xception</a:t>
            </a:r>
            <a:endParaRPr sz="3000">
              <a:solidFill>
                <a:srgbClr val="212121"/>
              </a:solidFill>
              <a:latin typeface="Oswald"/>
              <a:ea typeface="Oswald"/>
              <a:cs typeface="Oswald"/>
              <a:sym typeface="Oswald"/>
            </a:endParaRPr>
          </a:p>
        </p:txBody>
      </p:sp>
      <p:sp>
        <p:nvSpPr>
          <p:cNvPr id="348" name="Google Shape;348;p47"/>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49" name="Google Shape;349;p47"/>
          <p:cNvPicPr preferRelativeResize="0"/>
          <p:nvPr/>
        </p:nvPicPr>
        <p:blipFill>
          <a:blip r:embed="rId3">
            <a:alphaModFix/>
          </a:blip>
          <a:stretch>
            <a:fillRect/>
          </a:stretch>
        </p:blipFill>
        <p:spPr>
          <a:xfrm>
            <a:off x="0" y="664375"/>
            <a:ext cx="9143999" cy="4236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8"/>
          <p:cNvSpPr txBox="1"/>
          <p:nvPr/>
        </p:nvSpPr>
        <p:spPr>
          <a:xfrm>
            <a:off x="111675" y="130700"/>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MobileNet</a:t>
            </a:r>
            <a:endParaRPr sz="3000">
              <a:solidFill>
                <a:srgbClr val="212121"/>
              </a:solidFill>
              <a:latin typeface="Oswald"/>
              <a:ea typeface="Oswald"/>
              <a:cs typeface="Oswald"/>
              <a:sym typeface="Oswald"/>
            </a:endParaRPr>
          </a:p>
        </p:txBody>
      </p:sp>
      <p:sp>
        <p:nvSpPr>
          <p:cNvPr id="355" name="Google Shape;355;p48"/>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56" name="Google Shape;356;p48"/>
          <p:cNvPicPr preferRelativeResize="0"/>
          <p:nvPr/>
        </p:nvPicPr>
        <p:blipFill>
          <a:blip r:embed="rId3">
            <a:alphaModFix/>
          </a:blip>
          <a:stretch>
            <a:fillRect/>
          </a:stretch>
        </p:blipFill>
        <p:spPr>
          <a:xfrm>
            <a:off x="78575" y="661780"/>
            <a:ext cx="8520601" cy="43297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9"/>
          <p:cNvSpPr txBox="1"/>
          <p:nvPr/>
        </p:nvSpPr>
        <p:spPr>
          <a:xfrm>
            <a:off x="311700" y="187850"/>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Xception</a:t>
            </a:r>
            <a:endParaRPr sz="3000">
              <a:solidFill>
                <a:srgbClr val="212121"/>
              </a:solidFill>
              <a:latin typeface="Oswald"/>
              <a:ea typeface="Oswald"/>
              <a:cs typeface="Oswald"/>
              <a:sym typeface="Oswald"/>
            </a:endParaRPr>
          </a:p>
        </p:txBody>
      </p:sp>
      <p:sp>
        <p:nvSpPr>
          <p:cNvPr id="362" name="Google Shape;362;p49"/>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63" name="Google Shape;363;p49"/>
          <p:cNvPicPr preferRelativeResize="0"/>
          <p:nvPr/>
        </p:nvPicPr>
        <p:blipFill>
          <a:blip r:embed="rId3">
            <a:alphaModFix/>
          </a:blip>
          <a:stretch>
            <a:fillRect/>
          </a:stretch>
        </p:blipFill>
        <p:spPr>
          <a:xfrm>
            <a:off x="0" y="760550"/>
            <a:ext cx="9143998" cy="4153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MobileNet</a:t>
            </a:r>
            <a:endParaRPr sz="3000">
              <a:solidFill>
                <a:srgbClr val="212121"/>
              </a:solidFill>
              <a:latin typeface="Oswald"/>
              <a:ea typeface="Oswald"/>
              <a:cs typeface="Oswald"/>
              <a:sym typeface="Oswald"/>
            </a:endParaRPr>
          </a:p>
        </p:txBody>
      </p:sp>
      <p:sp>
        <p:nvSpPr>
          <p:cNvPr id="369" name="Google Shape;369;p50"/>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70" name="Google Shape;370;p50"/>
          <p:cNvPicPr preferRelativeResize="0"/>
          <p:nvPr/>
        </p:nvPicPr>
        <p:blipFill>
          <a:blip r:embed="rId3">
            <a:alphaModFix/>
          </a:blip>
          <a:stretch>
            <a:fillRect/>
          </a:stretch>
        </p:blipFill>
        <p:spPr>
          <a:xfrm>
            <a:off x="271475" y="1090875"/>
            <a:ext cx="7643325" cy="3858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p:nvPr/>
        </p:nvSpPr>
        <p:spPr>
          <a:xfrm>
            <a:off x="311700" y="20927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Xception</a:t>
            </a:r>
            <a:endParaRPr sz="3000">
              <a:solidFill>
                <a:srgbClr val="212121"/>
              </a:solidFill>
              <a:latin typeface="Oswald"/>
              <a:ea typeface="Oswald"/>
              <a:cs typeface="Oswald"/>
              <a:sym typeface="Oswald"/>
            </a:endParaRPr>
          </a:p>
        </p:txBody>
      </p:sp>
      <p:sp>
        <p:nvSpPr>
          <p:cNvPr id="376" name="Google Shape;376;p51"/>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77" name="Google Shape;377;p51"/>
          <p:cNvPicPr preferRelativeResize="0"/>
          <p:nvPr/>
        </p:nvPicPr>
        <p:blipFill>
          <a:blip r:embed="rId3">
            <a:alphaModFix/>
          </a:blip>
          <a:stretch>
            <a:fillRect/>
          </a:stretch>
        </p:blipFill>
        <p:spPr>
          <a:xfrm>
            <a:off x="0" y="696525"/>
            <a:ext cx="9144000" cy="446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ctrTitle" idx="6"/>
          </p:nvPr>
        </p:nvSpPr>
        <p:spPr>
          <a:xfrm>
            <a:off x="2828250" y="139192"/>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INTRODUCTION</a:t>
            </a:r>
            <a:endParaRPr/>
          </a:p>
        </p:txBody>
      </p:sp>
      <p:sp>
        <p:nvSpPr>
          <p:cNvPr id="159" name="Google Shape;159;p22"/>
          <p:cNvSpPr txBox="1">
            <a:spLocks noGrp="1"/>
          </p:cNvSpPr>
          <p:nvPr>
            <p:ph type="subTitle" idx="1"/>
          </p:nvPr>
        </p:nvSpPr>
        <p:spPr>
          <a:xfrm>
            <a:off x="1092475" y="1640961"/>
            <a:ext cx="6713100" cy="3010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212121"/>
              </a:buClr>
              <a:buSzPts val="1300"/>
              <a:buFont typeface="Calibri"/>
              <a:buChar char="●"/>
            </a:pPr>
            <a:r>
              <a:rPr lang="es" sz="1300">
                <a:solidFill>
                  <a:srgbClr val="212121"/>
                </a:solidFill>
                <a:latin typeface="Calibri"/>
                <a:ea typeface="Calibri"/>
                <a:cs typeface="Calibri"/>
                <a:sym typeface="Calibri"/>
              </a:rPr>
              <a:t>It has become imperative that we put the things we already have in our kitchens to use and make healthy, sustainable meals out of them. Our web application aims to help solve this problem by providing a functionality that lets users enter the ingredients they have in a search bar and get recipe results based on them. </a:t>
            </a:r>
            <a:endParaRPr sz="1300">
              <a:solidFill>
                <a:srgbClr val="212121"/>
              </a:solidFill>
              <a:latin typeface="Calibri"/>
              <a:ea typeface="Calibri"/>
              <a:cs typeface="Calibri"/>
              <a:sym typeface="Calibri"/>
            </a:endParaRPr>
          </a:p>
          <a:p>
            <a:pPr marL="0" lvl="0" indent="0" algn="l" rtl="0">
              <a:spcBef>
                <a:spcPts val="0"/>
              </a:spcBef>
              <a:spcAft>
                <a:spcPts val="0"/>
              </a:spcAft>
              <a:buNone/>
            </a:pPr>
            <a:endParaRPr sz="1300">
              <a:solidFill>
                <a:srgbClr val="212121"/>
              </a:solidFill>
              <a:latin typeface="Calibri"/>
              <a:ea typeface="Calibri"/>
              <a:cs typeface="Calibri"/>
              <a:sym typeface="Calibri"/>
            </a:endParaRPr>
          </a:p>
          <a:p>
            <a:pPr marL="457200" lvl="0" indent="-311150" algn="l" rtl="0">
              <a:spcBef>
                <a:spcPts val="0"/>
              </a:spcBef>
              <a:spcAft>
                <a:spcPts val="0"/>
              </a:spcAft>
              <a:buClr>
                <a:srgbClr val="212121"/>
              </a:buClr>
              <a:buSzPts val="1300"/>
              <a:buFont typeface="Calibri"/>
              <a:buChar char="●"/>
            </a:pPr>
            <a:r>
              <a:rPr lang="es" sz="1300">
                <a:solidFill>
                  <a:srgbClr val="212121"/>
                </a:solidFill>
                <a:latin typeface="Calibri"/>
                <a:ea typeface="Calibri"/>
                <a:cs typeface="Calibri"/>
                <a:sym typeface="Calibri"/>
              </a:rPr>
              <a:t>In addition to that, we have also trained and tested a machine learning model that classifies food images into five different categories, based on the customized Food101 dataset. We have used Convolution Neural Network. CNNs are used for image classification and recognition because of its high accuracy</a:t>
            </a:r>
            <a:endParaRPr sz="1300">
              <a:solidFill>
                <a:srgbClr val="21212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txBox="1"/>
          <p:nvPr/>
        </p:nvSpPr>
        <p:spPr>
          <a:xfrm>
            <a:off x="311700" y="123550"/>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MobileNet</a:t>
            </a:r>
            <a:endParaRPr sz="3000">
              <a:solidFill>
                <a:srgbClr val="212121"/>
              </a:solidFill>
              <a:latin typeface="Oswald"/>
              <a:ea typeface="Oswald"/>
              <a:cs typeface="Oswald"/>
              <a:sym typeface="Oswald"/>
            </a:endParaRPr>
          </a:p>
        </p:txBody>
      </p:sp>
      <p:sp>
        <p:nvSpPr>
          <p:cNvPr id="383" name="Google Shape;383;p52"/>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CACACA"/>
              </a:solidFill>
              <a:latin typeface="Average"/>
              <a:ea typeface="Average"/>
              <a:cs typeface="Average"/>
              <a:sym typeface="Average"/>
            </a:endParaRPr>
          </a:p>
        </p:txBody>
      </p:sp>
      <p:pic>
        <p:nvPicPr>
          <p:cNvPr id="384" name="Google Shape;384;p52"/>
          <p:cNvPicPr preferRelativeResize="0"/>
          <p:nvPr/>
        </p:nvPicPr>
        <p:blipFill>
          <a:blip r:embed="rId3">
            <a:alphaModFix/>
          </a:blip>
          <a:stretch>
            <a:fillRect/>
          </a:stretch>
        </p:blipFill>
        <p:spPr>
          <a:xfrm>
            <a:off x="342900" y="763950"/>
            <a:ext cx="7900501" cy="4079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s" sz="3000">
                <a:solidFill>
                  <a:srgbClr val="212121"/>
                </a:solidFill>
                <a:latin typeface="Oswald"/>
                <a:ea typeface="Oswald"/>
                <a:cs typeface="Oswald"/>
                <a:sym typeface="Oswald"/>
              </a:rPr>
              <a:t>Comparing the Testing Accuracy for Xception and MobileNet models</a:t>
            </a:r>
            <a:endParaRPr sz="3000">
              <a:solidFill>
                <a:srgbClr val="212121"/>
              </a:solidFill>
              <a:latin typeface="Oswald"/>
              <a:ea typeface="Oswald"/>
              <a:cs typeface="Oswald"/>
              <a:sym typeface="Oswald"/>
            </a:endParaRPr>
          </a:p>
        </p:txBody>
      </p:sp>
      <p:pic>
        <p:nvPicPr>
          <p:cNvPr id="390" name="Google Shape;390;p53"/>
          <p:cNvPicPr preferRelativeResize="0"/>
          <p:nvPr/>
        </p:nvPicPr>
        <p:blipFill>
          <a:blip r:embed="rId3">
            <a:alphaModFix/>
          </a:blip>
          <a:stretch>
            <a:fillRect/>
          </a:stretch>
        </p:blipFill>
        <p:spPr>
          <a:xfrm>
            <a:off x="620550" y="1741500"/>
            <a:ext cx="76200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txBox="1">
            <a:spLocks noGrp="1"/>
          </p:cNvSpPr>
          <p:nvPr>
            <p:ph type="subTitle" idx="1"/>
          </p:nvPr>
        </p:nvSpPr>
        <p:spPr>
          <a:xfrm>
            <a:off x="364325" y="1153375"/>
            <a:ext cx="3339600" cy="3789300"/>
          </a:xfrm>
          <a:prstGeom prst="rect">
            <a:avLst/>
          </a:prstGeom>
          <a:noFill/>
          <a:ln>
            <a:noFill/>
          </a:ln>
        </p:spPr>
        <p:txBody>
          <a:bodyPr spcFirstLastPara="1" wrap="square" lIns="91425" tIns="91425" rIns="91425" bIns="91425" anchor="t" anchorCtr="0">
            <a:noAutofit/>
          </a:bodyPr>
          <a:lstStyle/>
          <a:p>
            <a:pPr marL="91440" lvl="0" indent="0" algn="just" rtl="0">
              <a:lnSpc>
                <a:spcPct val="100000"/>
              </a:lnSpc>
              <a:spcBef>
                <a:spcPts val="0"/>
              </a:spcBef>
              <a:spcAft>
                <a:spcPts val="0"/>
              </a:spcAft>
              <a:buClr>
                <a:srgbClr val="000000"/>
              </a:buClr>
              <a:buSzPts val="2000"/>
              <a:buFont typeface="Arial"/>
              <a:buNone/>
            </a:pPr>
            <a:r>
              <a:rPr lang="es" sz="1500">
                <a:solidFill>
                  <a:srgbClr val="000000"/>
                </a:solidFill>
                <a:latin typeface="Calibri"/>
                <a:ea typeface="Calibri"/>
                <a:cs typeface="Calibri"/>
                <a:sym typeface="Calibri"/>
              </a:rPr>
              <a:t>The idea behind this project is to encourage users to adopt a healthy alternative to the conventional dining out system, which is especially observed among working-class adults and students, that arise because it is easier for people to order out than to decide on what to cook, however, such practices, in the long run, can not only lead to severe health complications but are also not budget-friendly. Since food photos are huge on social media and are easy-to-produce and relevant to everyone, we built a deep learning model to identify a food image and provide the recipe for people to cook.</a:t>
            </a:r>
            <a:endParaRPr sz="1300">
              <a:latin typeface="Calibri"/>
              <a:ea typeface="Calibri"/>
              <a:cs typeface="Calibri"/>
              <a:sym typeface="Calibri"/>
            </a:endParaRPr>
          </a:p>
        </p:txBody>
      </p:sp>
      <p:sp>
        <p:nvSpPr>
          <p:cNvPr id="396" name="Google Shape;396;p54"/>
          <p:cNvSpPr/>
          <p:nvPr/>
        </p:nvSpPr>
        <p:spPr>
          <a:xfrm>
            <a:off x="7973675" y="3176900"/>
            <a:ext cx="662400" cy="16125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4"/>
          <p:cNvSpPr/>
          <p:nvPr/>
        </p:nvSpPr>
        <p:spPr>
          <a:xfrm>
            <a:off x="4246450" y="449100"/>
            <a:ext cx="3645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54"/>
          <p:cNvSpPr/>
          <p:nvPr/>
        </p:nvSpPr>
        <p:spPr>
          <a:xfrm>
            <a:off x="7543050" y="933475"/>
            <a:ext cx="1572300" cy="2199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4"/>
          <p:cNvSpPr/>
          <p:nvPr/>
        </p:nvSpPr>
        <p:spPr>
          <a:xfrm>
            <a:off x="1750" y="2224675"/>
            <a:ext cx="847500" cy="5757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4"/>
          <p:cNvSpPr txBox="1"/>
          <p:nvPr/>
        </p:nvSpPr>
        <p:spPr>
          <a:xfrm>
            <a:off x="278600" y="321475"/>
            <a:ext cx="3857700" cy="8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400">
                <a:solidFill>
                  <a:schemeClr val="accent5"/>
                </a:solidFill>
                <a:latin typeface="Pathway Gothic One"/>
                <a:ea typeface="Pathway Gothic One"/>
                <a:cs typeface="Pathway Gothic One"/>
                <a:sym typeface="Pathway Gothic One"/>
              </a:rPr>
              <a:t>CONCLUSION:</a:t>
            </a:r>
            <a:endParaRPr sz="3400">
              <a:solidFill>
                <a:schemeClr val="accent5"/>
              </a:solidFill>
              <a:latin typeface="Pathway Gothic One"/>
              <a:ea typeface="Pathway Gothic One"/>
              <a:cs typeface="Pathway Gothic One"/>
              <a:sym typeface="Pathway Gothic One"/>
            </a:endParaRPr>
          </a:p>
        </p:txBody>
      </p:sp>
      <p:pic>
        <p:nvPicPr>
          <p:cNvPr id="401" name="Google Shape;401;p54"/>
          <p:cNvPicPr preferRelativeResize="0"/>
          <p:nvPr/>
        </p:nvPicPr>
        <p:blipFill>
          <a:blip r:embed="rId3">
            <a:alphaModFix/>
          </a:blip>
          <a:stretch>
            <a:fillRect/>
          </a:stretch>
        </p:blipFill>
        <p:spPr>
          <a:xfrm>
            <a:off x="4610950" y="525075"/>
            <a:ext cx="3486650" cy="4148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5"/>
          <p:cNvSpPr/>
          <p:nvPr/>
        </p:nvSpPr>
        <p:spPr>
          <a:xfrm>
            <a:off x="1899750" y="1728175"/>
            <a:ext cx="4734900" cy="25140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5"/>
          <p:cNvSpPr/>
          <p:nvPr/>
        </p:nvSpPr>
        <p:spPr>
          <a:xfrm>
            <a:off x="2204550" y="1423375"/>
            <a:ext cx="4734900" cy="25140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5"/>
          <p:cNvSpPr txBox="1">
            <a:spLocks noGrp="1"/>
          </p:cNvSpPr>
          <p:nvPr>
            <p:ph type="subTitle" idx="1"/>
          </p:nvPr>
        </p:nvSpPr>
        <p:spPr>
          <a:xfrm>
            <a:off x="1683925" y="1541800"/>
            <a:ext cx="5898300" cy="3256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s">
                <a:latin typeface="Calibri"/>
                <a:ea typeface="Calibri"/>
                <a:cs typeface="Calibri"/>
                <a:sym typeface="Calibri"/>
              </a:rPr>
              <a:t> </a:t>
            </a:r>
            <a:r>
              <a:rPr lang="es" u="sng">
                <a:solidFill>
                  <a:schemeClr val="hlink"/>
                </a:solidFill>
                <a:latin typeface="Calibri"/>
                <a:ea typeface="Calibri"/>
                <a:cs typeface="Calibri"/>
                <a:sym typeface="Calibri"/>
                <a:hlinkClick r:id="rId3"/>
              </a:rPr>
              <a:t>https://www.irjet.net/archives/V6/i9/IRJET-V6I946.pdf</a:t>
            </a: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457200" lvl="0" indent="0" algn="l" rtl="0">
              <a:lnSpc>
                <a:spcPct val="115000"/>
              </a:lnSpc>
              <a:spcBef>
                <a:spcPts val="0"/>
              </a:spcBef>
              <a:spcAft>
                <a:spcPts val="0"/>
              </a:spcAft>
              <a:buNone/>
            </a:pPr>
            <a:r>
              <a:rPr lang="es" u="sng">
                <a:solidFill>
                  <a:schemeClr val="hlink"/>
                </a:solidFill>
                <a:latin typeface="Calibri"/>
                <a:ea typeface="Calibri"/>
                <a:cs typeface="Calibri"/>
                <a:sym typeface="Calibri"/>
                <a:hlinkClick r:id="rId4"/>
              </a:rPr>
              <a:t>https://www.irjet.net/archives/V6/i3/IRJET-V6I328.pdf</a:t>
            </a: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0" lvl="0" indent="0" algn="l" rtl="0">
              <a:lnSpc>
                <a:spcPct val="115000"/>
              </a:lnSpc>
              <a:spcBef>
                <a:spcPts val="0"/>
              </a:spcBef>
              <a:spcAft>
                <a:spcPts val="0"/>
              </a:spcAft>
              <a:buNone/>
            </a:pPr>
            <a:r>
              <a:rPr lang="es">
                <a:latin typeface="Calibri"/>
                <a:ea typeface="Calibri"/>
                <a:cs typeface="Calibri"/>
                <a:sym typeface="Calibri"/>
              </a:rPr>
              <a:t>             </a:t>
            </a:r>
            <a:r>
              <a:rPr lang="es" u="sng">
                <a:solidFill>
                  <a:schemeClr val="hlink"/>
                </a:solidFill>
                <a:latin typeface="Calibri"/>
                <a:ea typeface="Calibri"/>
                <a:cs typeface="Calibri"/>
                <a:sym typeface="Calibri"/>
                <a:hlinkClick r:id="rId5"/>
              </a:rPr>
              <a:t>https://www.theseus.fi/bitstream/handle/10024/172583/KillianDuay_</a:t>
            </a:r>
            <a:endParaRPr/>
          </a:p>
          <a:p>
            <a:pPr marL="457200" lvl="0" indent="0" algn="l" rtl="0">
              <a:lnSpc>
                <a:spcPct val="115000"/>
              </a:lnSpc>
              <a:spcBef>
                <a:spcPts val="0"/>
              </a:spcBef>
              <a:spcAft>
                <a:spcPts val="0"/>
              </a:spcAft>
              <a:buNone/>
            </a:pPr>
            <a:r>
              <a:rPr lang="es" u="sng">
                <a:solidFill>
                  <a:schemeClr val="hlink"/>
                </a:solidFill>
                <a:latin typeface="Calibri"/>
                <a:ea typeface="Calibri"/>
                <a:cs typeface="Calibri"/>
                <a:sym typeface="Calibri"/>
                <a:hlinkClick r:id="rId5"/>
              </a:rPr>
              <a:t>thesis.pdf?sequence=2&amp;isAllowed=y</a:t>
            </a:r>
            <a:r>
              <a:rPr lang="es">
                <a:latin typeface="Calibri"/>
                <a:ea typeface="Calibri"/>
                <a:cs typeface="Calibri"/>
                <a:sym typeface="Calibri"/>
              </a:rPr>
              <a:t> </a:t>
            </a: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457200" lvl="0" indent="0" algn="l" rtl="0">
              <a:lnSpc>
                <a:spcPct val="115000"/>
              </a:lnSpc>
              <a:spcBef>
                <a:spcPts val="0"/>
              </a:spcBef>
              <a:spcAft>
                <a:spcPts val="0"/>
              </a:spcAft>
              <a:buNone/>
            </a:pPr>
            <a:r>
              <a:rPr lang="es" u="sng">
                <a:solidFill>
                  <a:schemeClr val="hlink"/>
                </a:solidFill>
                <a:latin typeface="Calibri"/>
                <a:ea typeface="Calibri"/>
                <a:cs typeface="Calibri"/>
                <a:sym typeface="Calibri"/>
                <a:hlinkClick r:id="rId6"/>
              </a:rPr>
              <a:t>https://school.geekwall.in/p/rJaqp8EqN/machine-learning-web-application</a:t>
            </a:r>
            <a:endParaRPr/>
          </a:p>
          <a:p>
            <a:pPr marL="457200" lvl="0" indent="0" algn="l" rtl="0">
              <a:lnSpc>
                <a:spcPct val="115000"/>
              </a:lnSpc>
              <a:spcBef>
                <a:spcPts val="0"/>
              </a:spcBef>
              <a:spcAft>
                <a:spcPts val="0"/>
              </a:spcAft>
              <a:buNone/>
            </a:pPr>
            <a:r>
              <a:rPr lang="es" u="sng">
                <a:solidFill>
                  <a:schemeClr val="hlink"/>
                </a:solidFill>
                <a:latin typeface="Calibri"/>
                <a:ea typeface="Calibri"/>
                <a:cs typeface="Calibri"/>
                <a:sym typeface="Calibri"/>
                <a:hlinkClick r:id="rId6"/>
              </a:rPr>
              <a:t>-using-react-and-flask</a:t>
            </a: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457200" lvl="0" indent="0" algn="l" rtl="0">
              <a:lnSpc>
                <a:spcPct val="115000"/>
              </a:lnSpc>
              <a:spcBef>
                <a:spcPts val="0"/>
              </a:spcBef>
              <a:spcAft>
                <a:spcPts val="0"/>
              </a:spcAft>
              <a:buNone/>
            </a:pPr>
            <a:endParaRPr>
              <a:latin typeface="Calibri"/>
              <a:ea typeface="Calibri"/>
              <a:cs typeface="Calibri"/>
              <a:sym typeface="Calibri"/>
            </a:endParaRPr>
          </a:p>
          <a:p>
            <a:pPr marL="0" lvl="0" indent="0" algn="ctr" rtl="0">
              <a:lnSpc>
                <a:spcPct val="100000"/>
              </a:lnSpc>
              <a:spcBef>
                <a:spcPts val="0"/>
              </a:spcBef>
              <a:spcAft>
                <a:spcPts val="0"/>
              </a:spcAft>
              <a:buSzPts val="1200"/>
              <a:buNone/>
            </a:pPr>
            <a:endParaRPr>
              <a:solidFill>
                <a:schemeClr val="accent2"/>
              </a:solidFill>
            </a:endParaRPr>
          </a:p>
        </p:txBody>
      </p:sp>
      <p:sp>
        <p:nvSpPr>
          <p:cNvPr id="409" name="Google Shape;409;p55"/>
          <p:cNvSpPr/>
          <p:nvPr/>
        </p:nvSpPr>
        <p:spPr>
          <a:xfrm>
            <a:off x="-257839" y="4114125"/>
            <a:ext cx="8130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5"/>
          <p:cNvSpPr/>
          <p:nvPr/>
        </p:nvSpPr>
        <p:spPr>
          <a:xfrm>
            <a:off x="8666975" y="391200"/>
            <a:ext cx="909600" cy="8517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5"/>
          <p:cNvSpPr txBox="1">
            <a:spLocks noGrp="1"/>
          </p:cNvSpPr>
          <p:nvPr>
            <p:ph type="ctrTitle"/>
          </p:nvPr>
        </p:nvSpPr>
        <p:spPr>
          <a:xfrm>
            <a:off x="619900" y="134800"/>
            <a:ext cx="7904100" cy="85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latin typeface="Calibri"/>
                <a:ea typeface="Calibri"/>
                <a:cs typeface="Calibri"/>
                <a:sym typeface="Calibri"/>
              </a:rPr>
              <a:t>REFERENCES</a:t>
            </a:r>
            <a:endParaRPr>
              <a:latin typeface="Calibri"/>
              <a:ea typeface="Calibri"/>
              <a:cs typeface="Calibri"/>
              <a:sym typeface="Calibri"/>
            </a:endParaRPr>
          </a:p>
        </p:txBody>
      </p:sp>
      <p:sp>
        <p:nvSpPr>
          <p:cNvPr id="412" name="Google Shape;412;p55"/>
          <p:cNvSpPr/>
          <p:nvPr/>
        </p:nvSpPr>
        <p:spPr>
          <a:xfrm>
            <a:off x="4117150" y="1323100"/>
            <a:ext cx="909600" cy="2187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5"/>
          <p:cNvSpPr/>
          <p:nvPr/>
        </p:nvSpPr>
        <p:spPr>
          <a:xfrm>
            <a:off x="6790381" y="3366125"/>
            <a:ext cx="3351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ctrTitle"/>
          </p:nvPr>
        </p:nvSpPr>
        <p:spPr>
          <a:xfrm>
            <a:off x="4806775" y="1741000"/>
            <a:ext cx="4209300" cy="85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s">
                <a:solidFill>
                  <a:schemeClr val="accent3"/>
                </a:solidFill>
              </a:rPr>
              <a:t>THANKS</a:t>
            </a:r>
            <a:endParaRPr>
              <a:solidFill>
                <a:schemeClr val="accent3"/>
              </a:solidFill>
            </a:endParaRPr>
          </a:p>
        </p:txBody>
      </p:sp>
      <p:sp>
        <p:nvSpPr>
          <p:cNvPr id="419" name="Google Shape;419;p56"/>
          <p:cNvSpPr/>
          <p:nvPr/>
        </p:nvSpPr>
        <p:spPr>
          <a:xfrm>
            <a:off x="779279" y="4082705"/>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0" name="Google Shape;420;p56"/>
          <p:cNvSpPr/>
          <p:nvPr/>
        </p:nvSpPr>
        <p:spPr>
          <a:xfrm>
            <a:off x="4071693" y="4114135"/>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1" name="Google Shape;421;p56"/>
          <p:cNvSpPr/>
          <p:nvPr/>
        </p:nvSpPr>
        <p:spPr>
          <a:xfrm>
            <a:off x="3831346" y="4056555"/>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422" name="Google Shape;422;p56"/>
          <p:cNvPicPr preferRelativeResize="0"/>
          <p:nvPr/>
        </p:nvPicPr>
        <p:blipFill rotWithShape="1">
          <a:blip r:embed="rId3">
            <a:alphaModFix/>
          </a:blip>
          <a:srcRect t="31682" b="1561"/>
          <a:stretch/>
        </p:blipFill>
        <p:spPr>
          <a:xfrm>
            <a:off x="735337" y="540000"/>
            <a:ext cx="4063500" cy="4063500"/>
          </a:xfrm>
          <a:prstGeom prst="rect">
            <a:avLst/>
          </a:prstGeom>
          <a:noFill/>
          <a:ln>
            <a:noFill/>
          </a:ln>
        </p:spPr>
      </p:pic>
      <p:sp>
        <p:nvSpPr>
          <p:cNvPr id="423" name="Google Shape;423;p56"/>
          <p:cNvSpPr/>
          <p:nvPr/>
        </p:nvSpPr>
        <p:spPr>
          <a:xfrm>
            <a:off x="743266" y="539504"/>
            <a:ext cx="4063500" cy="4063500"/>
          </a:xfrm>
          <a:prstGeom prst="rect">
            <a:avLst/>
          </a:prstGeom>
          <a:solidFill>
            <a:srgbClr val="783F04">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6"/>
          <p:cNvSpPr/>
          <p:nvPr/>
        </p:nvSpPr>
        <p:spPr>
          <a:xfrm>
            <a:off x="4358125" y="1353950"/>
            <a:ext cx="1232700" cy="24357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6"/>
          <p:cNvSpPr/>
          <p:nvPr/>
        </p:nvSpPr>
        <p:spPr>
          <a:xfrm>
            <a:off x="450187" y="4454700"/>
            <a:ext cx="909600" cy="2976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6"/>
          <p:cNvSpPr/>
          <p:nvPr/>
        </p:nvSpPr>
        <p:spPr>
          <a:xfrm>
            <a:off x="621287" y="449100"/>
            <a:ext cx="3645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6"/>
          <p:cNvSpPr/>
          <p:nvPr/>
        </p:nvSpPr>
        <p:spPr>
          <a:xfrm>
            <a:off x="8255136" y="4114125"/>
            <a:ext cx="813000" cy="2976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ctrTitle"/>
          </p:nvPr>
        </p:nvSpPr>
        <p:spPr>
          <a:xfrm>
            <a:off x="5708200" y="509500"/>
            <a:ext cx="2967900" cy="780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 sz="3100"/>
              <a:t>PROBLEM   STATEMENT</a:t>
            </a:r>
            <a:endParaRPr sz="3100"/>
          </a:p>
        </p:txBody>
      </p:sp>
      <p:sp>
        <p:nvSpPr>
          <p:cNvPr id="165" name="Google Shape;165;p23"/>
          <p:cNvSpPr txBox="1">
            <a:spLocks noGrp="1"/>
          </p:cNvSpPr>
          <p:nvPr>
            <p:ph type="subTitle" idx="1"/>
          </p:nvPr>
        </p:nvSpPr>
        <p:spPr>
          <a:xfrm>
            <a:off x="5280600" y="1426900"/>
            <a:ext cx="3656400" cy="34062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rgbClr val="435D74"/>
              </a:buClr>
              <a:buSzPts val="1400"/>
              <a:buFont typeface="Calibri"/>
              <a:buChar char="●"/>
            </a:pPr>
            <a:r>
              <a:rPr lang="es" sz="1400">
                <a:latin typeface="Calibri"/>
                <a:ea typeface="Calibri"/>
                <a:cs typeface="Calibri"/>
                <a:sym typeface="Calibri"/>
              </a:rPr>
              <a:t>The main objective of this proposed application is to suggest the user a preferred recipe using ingredient-based filtering algorithm.</a:t>
            </a:r>
            <a:endParaRPr sz="1400">
              <a:latin typeface="Calibri"/>
              <a:ea typeface="Calibri"/>
              <a:cs typeface="Calibri"/>
              <a:sym typeface="Calibri"/>
            </a:endParaRPr>
          </a:p>
          <a:p>
            <a:pPr marL="457200" lvl="0" indent="0" algn="just" rtl="0">
              <a:spcBef>
                <a:spcPts val="0"/>
              </a:spcBef>
              <a:spcAft>
                <a:spcPts val="0"/>
              </a:spcAft>
              <a:buNone/>
            </a:pPr>
            <a:endParaRPr sz="1400">
              <a:latin typeface="Calibri"/>
              <a:ea typeface="Calibri"/>
              <a:cs typeface="Calibri"/>
              <a:sym typeface="Calibri"/>
            </a:endParaRPr>
          </a:p>
          <a:p>
            <a:pPr marL="457200" lvl="0" indent="-317500" algn="just" rtl="0">
              <a:spcBef>
                <a:spcPts val="0"/>
              </a:spcBef>
              <a:spcAft>
                <a:spcPts val="0"/>
              </a:spcAft>
              <a:buClr>
                <a:srgbClr val="435D74"/>
              </a:buClr>
              <a:buSzPts val="1400"/>
              <a:buFont typeface="Calibri"/>
              <a:buChar char="●"/>
            </a:pPr>
            <a:r>
              <a:rPr lang="es" sz="1400">
                <a:latin typeface="Calibri"/>
                <a:ea typeface="Calibri"/>
                <a:cs typeface="Calibri"/>
                <a:sym typeface="Calibri"/>
              </a:rPr>
              <a:t> In addition to that, we have also trained and tested a machine learning model that classifies food images into five different categories, based on the customized Food101 dataset. We have used Convolution Neural Network</a:t>
            </a:r>
            <a:endParaRPr sz="1400">
              <a:solidFill>
                <a:schemeClr val="dk1"/>
              </a:solidFill>
              <a:latin typeface="Calibri"/>
              <a:ea typeface="Calibri"/>
              <a:cs typeface="Calibri"/>
              <a:sym typeface="Calibri"/>
            </a:endParaRPr>
          </a:p>
        </p:txBody>
      </p:sp>
      <p:sp>
        <p:nvSpPr>
          <p:cNvPr id="166" name="Google Shape;166;p23"/>
          <p:cNvSpPr txBox="1"/>
          <p:nvPr/>
        </p:nvSpPr>
        <p:spPr>
          <a:xfrm>
            <a:off x="3499638" y="2683896"/>
            <a:ext cx="844500" cy="37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sp>
        <p:nvSpPr>
          <p:cNvPr id="167" name="Google Shape;167;p23"/>
          <p:cNvSpPr/>
          <p:nvPr/>
        </p:nvSpPr>
        <p:spPr>
          <a:xfrm>
            <a:off x="8089375" y="268975"/>
            <a:ext cx="1073700" cy="408300"/>
          </a:xfrm>
          <a:prstGeom prst="rect">
            <a:avLst/>
          </a:prstGeom>
          <a:solidFill>
            <a:srgbClr val="FF990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3"/>
          <p:cNvSpPr/>
          <p:nvPr/>
        </p:nvSpPr>
        <p:spPr>
          <a:xfrm>
            <a:off x="4344150" y="1810100"/>
            <a:ext cx="1298100" cy="1612500"/>
          </a:xfrm>
          <a:prstGeom prst="rect">
            <a:avLst/>
          </a:prstGeom>
          <a:solidFill>
            <a:srgbClr val="8687D1">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Google Shape;169;p23"/>
          <p:cNvPicPr preferRelativeResize="0"/>
          <p:nvPr/>
        </p:nvPicPr>
        <p:blipFill>
          <a:blip r:embed="rId3">
            <a:alphaModFix/>
          </a:blip>
          <a:stretch>
            <a:fillRect/>
          </a:stretch>
        </p:blipFill>
        <p:spPr>
          <a:xfrm>
            <a:off x="792975" y="243950"/>
            <a:ext cx="4051450" cy="4655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ctrTitle"/>
          </p:nvPr>
        </p:nvSpPr>
        <p:spPr>
          <a:xfrm flipH="1">
            <a:off x="4446047" y="1168878"/>
            <a:ext cx="3067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DESCRIPTION</a:t>
            </a:r>
            <a:endParaRPr/>
          </a:p>
        </p:txBody>
      </p:sp>
      <p:sp>
        <p:nvSpPr>
          <p:cNvPr id="175" name="Google Shape;175;p24"/>
          <p:cNvSpPr txBox="1">
            <a:spLocks noGrp="1"/>
          </p:cNvSpPr>
          <p:nvPr>
            <p:ph type="subTitle" idx="1"/>
          </p:nvPr>
        </p:nvSpPr>
        <p:spPr>
          <a:xfrm>
            <a:off x="35275" y="1694675"/>
            <a:ext cx="17001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00">
                <a:solidFill>
                  <a:srgbClr val="000000"/>
                </a:solidFill>
                <a:latin typeface="Calibri"/>
                <a:ea typeface="Calibri"/>
                <a:cs typeface="Calibri"/>
                <a:sym typeface="Calibri"/>
              </a:rPr>
              <a:t>Personalized web based application for movie recommendations </a:t>
            </a:r>
            <a:endParaRPr sz="1200"/>
          </a:p>
        </p:txBody>
      </p:sp>
      <p:sp>
        <p:nvSpPr>
          <p:cNvPr id="176" name="Google Shape;176;p24"/>
          <p:cNvSpPr txBox="1">
            <a:spLocks noGrp="1"/>
          </p:cNvSpPr>
          <p:nvPr>
            <p:ph type="ctrTitle" idx="6"/>
          </p:nvPr>
        </p:nvSpPr>
        <p:spPr>
          <a:xfrm>
            <a:off x="2828250" y="143342"/>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LITERATURE SURVEY</a:t>
            </a:r>
            <a:endParaRPr/>
          </a:p>
        </p:txBody>
      </p:sp>
      <p:sp>
        <p:nvSpPr>
          <p:cNvPr id="177" name="Google Shape;177;p24"/>
          <p:cNvSpPr txBox="1">
            <a:spLocks noGrp="1"/>
          </p:cNvSpPr>
          <p:nvPr>
            <p:ph type="ctrTitle" idx="7"/>
          </p:nvPr>
        </p:nvSpPr>
        <p:spPr>
          <a:xfrm>
            <a:off x="0" y="1215553"/>
            <a:ext cx="2999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TITLE OF PAPERS</a:t>
            </a:r>
            <a:endParaRPr/>
          </a:p>
        </p:txBody>
      </p:sp>
      <p:sp>
        <p:nvSpPr>
          <p:cNvPr id="178" name="Google Shape;178;p24"/>
          <p:cNvSpPr txBox="1">
            <a:spLocks noGrp="1"/>
          </p:cNvSpPr>
          <p:nvPr>
            <p:ph type="title" idx="8"/>
          </p:nvPr>
        </p:nvSpPr>
        <p:spPr>
          <a:xfrm>
            <a:off x="1590675" y="995050"/>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JOURNAL PUBLICATIONS</a:t>
            </a:r>
            <a:endParaRPr/>
          </a:p>
        </p:txBody>
      </p:sp>
      <p:sp>
        <p:nvSpPr>
          <p:cNvPr id="179" name="Google Shape;179;p24"/>
          <p:cNvSpPr txBox="1">
            <a:spLocks noGrp="1"/>
          </p:cNvSpPr>
          <p:nvPr>
            <p:ph type="subTitle" idx="1"/>
          </p:nvPr>
        </p:nvSpPr>
        <p:spPr>
          <a:xfrm>
            <a:off x="1789725" y="1694675"/>
            <a:ext cx="17475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00">
                <a:solidFill>
                  <a:srgbClr val="000000"/>
                </a:solidFill>
                <a:latin typeface="Calibri"/>
                <a:ea typeface="Calibri"/>
                <a:cs typeface="Calibri"/>
                <a:sym typeface="Calibri"/>
              </a:rPr>
              <a:t>Killian Duay </a:t>
            </a:r>
            <a:endParaRPr sz="1300">
              <a:solidFill>
                <a:srgbClr val="000000"/>
              </a:solidFill>
              <a:latin typeface="Calibri"/>
              <a:ea typeface="Calibri"/>
              <a:cs typeface="Calibri"/>
              <a:sym typeface="Calibri"/>
            </a:endParaRPr>
          </a:p>
          <a:p>
            <a:pPr marL="0" lvl="0" indent="0" algn="just" rtl="0">
              <a:spcBef>
                <a:spcPts val="0"/>
              </a:spcBef>
              <a:spcAft>
                <a:spcPts val="0"/>
              </a:spcAft>
              <a:buNone/>
            </a:pPr>
            <a:r>
              <a:rPr lang="es" sz="1300">
                <a:solidFill>
                  <a:srgbClr val="000000"/>
                </a:solidFill>
                <a:latin typeface="Calibri"/>
                <a:ea typeface="Calibri"/>
                <a:cs typeface="Calibri"/>
                <a:sym typeface="Calibri"/>
              </a:rPr>
              <a:t>Bachelor’s Thesis Degree program in Business Information Technology 2019</a:t>
            </a:r>
            <a:endParaRPr sz="1200"/>
          </a:p>
        </p:txBody>
      </p:sp>
      <p:sp>
        <p:nvSpPr>
          <p:cNvPr id="180" name="Google Shape;180;p24"/>
          <p:cNvSpPr txBox="1">
            <a:spLocks noGrp="1"/>
          </p:cNvSpPr>
          <p:nvPr>
            <p:ph type="subTitle" idx="1"/>
          </p:nvPr>
        </p:nvSpPr>
        <p:spPr>
          <a:xfrm>
            <a:off x="3914050" y="1694675"/>
            <a:ext cx="37506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000000"/>
                </a:solidFill>
                <a:latin typeface="Calibri"/>
                <a:ea typeface="Calibri"/>
                <a:cs typeface="Calibri"/>
                <a:sym typeface="Calibri"/>
              </a:rPr>
              <a:t>The aim of this thesis was first to study Machine Learning and the ways it can be used in the case of a movie recommender system. The main goal of the project was to develop a fully functional web application that allows users to get recommendations on all existing movies in the world. </a:t>
            </a:r>
            <a:endParaRPr sz="1300">
              <a:latin typeface="Calibri"/>
              <a:ea typeface="Calibri"/>
              <a:cs typeface="Calibri"/>
              <a:sym typeface="Calibri"/>
            </a:endParaRPr>
          </a:p>
        </p:txBody>
      </p:sp>
      <p:sp>
        <p:nvSpPr>
          <p:cNvPr id="181" name="Google Shape;181;p24"/>
          <p:cNvSpPr txBox="1">
            <a:spLocks noGrp="1"/>
          </p:cNvSpPr>
          <p:nvPr>
            <p:ph type="title" idx="8"/>
          </p:nvPr>
        </p:nvSpPr>
        <p:spPr>
          <a:xfrm>
            <a:off x="7835900" y="948375"/>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REFERENCE</a:t>
            </a:r>
            <a:endParaRPr/>
          </a:p>
        </p:txBody>
      </p:sp>
      <p:sp>
        <p:nvSpPr>
          <p:cNvPr id="182" name="Google Shape;182;p24"/>
          <p:cNvSpPr txBox="1">
            <a:spLocks noGrp="1"/>
          </p:cNvSpPr>
          <p:nvPr>
            <p:ph type="subTitle" idx="1"/>
          </p:nvPr>
        </p:nvSpPr>
        <p:spPr>
          <a:xfrm>
            <a:off x="7765825" y="1694675"/>
            <a:ext cx="14487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212121"/>
                </a:solidFill>
                <a:latin typeface="Calibri"/>
                <a:ea typeface="Calibri"/>
                <a:cs typeface="Calibri"/>
                <a:sym typeface="Calibri"/>
              </a:rPr>
              <a:t>https://www.theseus.fi/bitstream/handle/10024/172583/KillianDuay_thesis.pdf?sequence=2&amp;isAllowed=y</a:t>
            </a:r>
            <a:endParaRPr sz="1400">
              <a:solidFill>
                <a:srgbClr val="21212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ctrTitle"/>
          </p:nvPr>
        </p:nvSpPr>
        <p:spPr>
          <a:xfrm flipH="1">
            <a:off x="4446047" y="1168878"/>
            <a:ext cx="3067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DESCRIPTION</a:t>
            </a:r>
            <a:endParaRPr/>
          </a:p>
        </p:txBody>
      </p:sp>
      <p:sp>
        <p:nvSpPr>
          <p:cNvPr id="188" name="Google Shape;188;p25"/>
          <p:cNvSpPr txBox="1">
            <a:spLocks noGrp="1"/>
          </p:cNvSpPr>
          <p:nvPr>
            <p:ph type="subTitle" idx="1"/>
          </p:nvPr>
        </p:nvSpPr>
        <p:spPr>
          <a:xfrm>
            <a:off x="35275" y="1694675"/>
            <a:ext cx="1700100" cy="3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solidFill>
                  <a:srgbClr val="000000"/>
                </a:solidFill>
                <a:latin typeface="Calibri"/>
                <a:ea typeface="Calibri"/>
                <a:cs typeface="Calibri"/>
                <a:sym typeface="Calibri"/>
              </a:rPr>
              <a:t>Recipe Recommendation System using Machine Learning Models</a:t>
            </a:r>
            <a:endParaRPr sz="1300">
              <a:latin typeface="Calibri"/>
              <a:ea typeface="Calibri"/>
              <a:cs typeface="Calibri"/>
              <a:sym typeface="Calibri"/>
            </a:endParaRPr>
          </a:p>
        </p:txBody>
      </p:sp>
      <p:sp>
        <p:nvSpPr>
          <p:cNvPr id="189" name="Google Shape;189;p25"/>
          <p:cNvSpPr txBox="1">
            <a:spLocks noGrp="1"/>
          </p:cNvSpPr>
          <p:nvPr>
            <p:ph type="ctrTitle" idx="6"/>
          </p:nvPr>
        </p:nvSpPr>
        <p:spPr>
          <a:xfrm>
            <a:off x="2828250" y="139192"/>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LITERATURE SURVEY</a:t>
            </a:r>
            <a:endParaRPr/>
          </a:p>
        </p:txBody>
      </p:sp>
      <p:sp>
        <p:nvSpPr>
          <p:cNvPr id="190" name="Google Shape;190;p25"/>
          <p:cNvSpPr txBox="1">
            <a:spLocks noGrp="1"/>
          </p:cNvSpPr>
          <p:nvPr>
            <p:ph type="ctrTitle" idx="7"/>
          </p:nvPr>
        </p:nvSpPr>
        <p:spPr>
          <a:xfrm>
            <a:off x="0" y="1215553"/>
            <a:ext cx="2999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TITLE OF PAPERS</a:t>
            </a:r>
            <a:endParaRPr/>
          </a:p>
        </p:txBody>
      </p:sp>
      <p:sp>
        <p:nvSpPr>
          <p:cNvPr id="191" name="Google Shape;191;p25"/>
          <p:cNvSpPr txBox="1">
            <a:spLocks noGrp="1"/>
          </p:cNvSpPr>
          <p:nvPr>
            <p:ph type="title" idx="8"/>
          </p:nvPr>
        </p:nvSpPr>
        <p:spPr>
          <a:xfrm>
            <a:off x="1590675" y="995050"/>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JOURNAL PUBLICATIONS</a:t>
            </a:r>
            <a:endParaRPr/>
          </a:p>
        </p:txBody>
      </p:sp>
      <p:sp>
        <p:nvSpPr>
          <p:cNvPr id="192" name="Google Shape;192;p25"/>
          <p:cNvSpPr txBox="1">
            <a:spLocks noGrp="1"/>
          </p:cNvSpPr>
          <p:nvPr>
            <p:ph type="subTitle" idx="1"/>
          </p:nvPr>
        </p:nvSpPr>
        <p:spPr>
          <a:xfrm>
            <a:off x="1789725" y="1694675"/>
            <a:ext cx="1747500" cy="3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rgbClr val="000000"/>
                </a:solidFill>
                <a:latin typeface="Calibri"/>
                <a:ea typeface="Calibri"/>
                <a:cs typeface="Calibri"/>
                <a:sym typeface="Calibri"/>
              </a:rPr>
              <a:t>1 Suyash Maheshwari and 2 Manas Chourey.</a:t>
            </a:r>
            <a:endParaRPr sz="1300">
              <a:solidFill>
                <a:srgbClr val="000000"/>
              </a:solidFill>
              <a:latin typeface="Calibri"/>
              <a:ea typeface="Calibri"/>
              <a:cs typeface="Calibri"/>
              <a:sym typeface="Calibri"/>
            </a:endParaRPr>
          </a:p>
          <a:p>
            <a:pPr marL="0" lvl="0" indent="0" algn="just" rtl="0">
              <a:spcBef>
                <a:spcPts val="0"/>
              </a:spcBef>
              <a:spcAft>
                <a:spcPts val="0"/>
              </a:spcAft>
              <a:buNone/>
            </a:pPr>
            <a:r>
              <a:rPr lang="es" sz="1300">
                <a:solidFill>
                  <a:srgbClr val="000000"/>
                </a:solidFill>
                <a:latin typeface="Calibri"/>
                <a:ea typeface="Calibri"/>
                <a:cs typeface="Calibri"/>
                <a:sym typeface="Calibri"/>
              </a:rPr>
              <a:t>Student (B.E.), Information Technology, Sinhgad College Of Engineering, Pune, India. 2nd Student (B.E.), Information Technology, Sinhgad College Of Engineering, Pune, India</a:t>
            </a:r>
            <a:endParaRPr sz="1300">
              <a:solidFill>
                <a:srgbClr val="000000"/>
              </a:solidFill>
              <a:latin typeface="Calibri"/>
              <a:ea typeface="Calibri"/>
              <a:cs typeface="Calibri"/>
              <a:sym typeface="Calibri"/>
            </a:endParaRPr>
          </a:p>
        </p:txBody>
      </p:sp>
      <p:sp>
        <p:nvSpPr>
          <p:cNvPr id="193" name="Google Shape;193;p25"/>
          <p:cNvSpPr txBox="1">
            <a:spLocks noGrp="1"/>
          </p:cNvSpPr>
          <p:nvPr>
            <p:ph type="subTitle" idx="1"/>
          </p:nvPr>
        </p:nvSpPr>
        <p:spPr>
          <a:xfrm>
            <a:off x="3904000" y="1694675"/>
            <a:ext cx="37506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000000"/>
                </a:solidFill>
                <a:latin typeface="Calibri"/>
                <a:ea typeface="Calibri"/>
                <a:cs typeface="Calibri"/>
                <a:sym typeface="Calibri"/>
              </a:rPr>
              <a:t>Here, they have used two machine learning models-vector space model and Word2Vec model to find top ingredient pairs from different cuisines and to suggest alternate ingredients. </a:t>
            </a:r>
            <a:endParaRPr sz="1400">
              <a:solidFill>
                <a:srgbClr val="000000"/>
              </a:solidFill>
              <a:latin typeface="Calibri"/>
              <a:ea typeface="Calibri"/>
              <a:cs typeface="Calibri"/>
              <a:sym typeface="Calibri"/>
            </a:endParaRPr>
          </a:p>
        </p:txBody>
      </p:sp>
      <p:sp>
        <p:nvSpPr>
          <p:cNvPr id="194" name="Google Shape;194;p25"/>
          <p:cNvSpPr txBox="1">
            <a:spLocks noGrp="1"/>
          </p:cNvSpPr>
          <p:nvPr>
            <p:ph type="title" idx="8"/>
          </p:nvPr>
        </p:nvSpPr>
        <p:spPr>
          <a:xfrm>
            <a:off x="7835900" y="948375"/>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REFERENCE</a:t>
            </a:r>
            <a:endParaRPr/>
          </a:p>
        </p:txBody>
      </p:sp>
      <p:sp>
        <p:nvSpPr>
          <p:cNvPr id="195" name="Google Shape;195;p25"/>
          <p:cNvSpPr txBox="1">
            <a:spLocks noGrp="1"/>
          </p:cNvSpPr>
          <p:nvPr>
            <p:ph type="subTitle" idx="1"/>
          </p:nvPr>
        </p:nvSpPr>
        <p:spPr>
          <a:xfrm>
            <a:off x="7765825" y="1694675"/>
            <a:ext cx="14487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212121"/>
                </a:solidFill>
                <a:latin typeface="Calibri"/>
                <a:ea typeface="Calibri"/>
                <a:cs typeface="Calibri"/>
                <a:sym typeface="Calibri"/>
              </a:rPr>
              <a:t>https://www.irjet.net/archives/V6/i9/IRJET-V6I946.pdf</a:t>
            </a:r>
            <a:endParaRPr sz="1400">
              <a:solidFill>
                <a:srgbClr val="21212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6"/>
          <p:cNvSpPr txBox="1">
            <a:spLocks noGrp="1"/>
          </p:cNvSpPr>
          <p:nvPr>
            <p:ph type="ctrTitle"/>
          </p:nvPr>
        </p:nvSpPr>
        <p:spPr>
          <a:xfrm flipH="1">
            <a:off x="4446047" y="1168878"/>
            <a:ext cx="3067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DESCRIPTION</a:t>
            </a:r>
            <a:endParaRPr/>
          </a:p>
        </p:txBody>
      </p:sp>
      <p:sp>
        <p:nvSpPr>
          <p:cNvPr id="201" name="Google Shape;201;p26"/>
          <p:cNvSpPr txBox="1">
            <a:spLocks noGrp="1"/>
          </p:cNvSpPr>
          <p:nvPr>
            <p:ph type="subTitle" idx="1"/>
          </p:nvPr>
        </p:nvSpPr>
        <p:spPr>
          <a:xfrm>
            <a:off x="35275" y="1694675"/>
            <a:ext cx="1700100" cy="3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solidFill>
                  <a:srgbClr val="000000"/>
                </a:solidFill>
                <a:latin typeface="Calibri"/>
                <a:ea typeface="Calibri"/>
                <a:cs typeface="Calibri"/>
                <a:sym typeface="Calibri"/>
              </a:rPr>
              <a:t>Discovery of Recipes Based on Ingredients using Machine Learning</a:t>
            </a:r>
            <a:endParaRPr sz="1400">
              <a:latin typeface="Calibri"/>
              <a:ea typeface="Calibri"/>
              <a:cs typeface="Calibri"/>
              <a:sym typeface="Calibri"/>
            </a:endParaRPr>
          </a:p>
        </p:txBody>
      </p:sp>
      <p:sp>
        <p:nvSpPr>
          <p:cNvPr id="202" name="Google Shape;202;p26"/>
          <p:cNvSpPr txBox="1">
            <a:spLocks noGrp="1"/>
          </p:cNvSpPr>
          <p:nvPr>
            <p:ph type="ctrTitle" idx="6"/>
          </p:nvPr>
        </p:nvSpPr>
        <p:spPr>
          <a:xfrm>
            <a:off x="2828250" y="139192"/>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a:t>LITERATURE SURVEY</a:t>
            </a:r>
            <a:endParaRPr sz="3100"/>
          </a:p>
        </p:txBody>
      </p:sp>
      <p:sp>
        <p:nvSpPr>
          <p:cNvPr id="203" name="Google Shape;203;p26"/>
          <p:cNvSpPr txBox="1">
            <a:spLocks noGrp="1"/>
          </p:cNvSpPr>
          <p:nvPr>
            <p:ph type="ctrTitle" idx="7"/>
          </p:nvPr>
        </p:nvSpPr>
        <p:spPr>
          <a:xfrm>
            <a:off x="0" y="1168878"/>
            <a:ext cx="2999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TITLE OF PAPERS</a:t>
            </a:r>
            <a:endParaRPr/>
          </a:p>
        </p:txBody>
      </p:sp>
      <p:sp>
        <p:nvSpPr>
          <p:cNvPr id="204" name="Google Shape;204;p26"/>
          <p:cNvSpPr txBox="1">
            <a:spLocks noGrp="1"/>
          </p:cNvSpPr>
          <p:nvPr>
            <p:ph type="title" idx="8"/>
          </p:nvPr>
        </p:nvSpPr>
        <p:spPr>
          <a:xfrm>
            <a:off x="1606250" y="948375"/>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JOURNAL PUBLICATIONS</a:t>
            </a:r>
            <a:endParaRPr/>
          </a:p>
        </p:txBody>
      </p:sp>
      <p:sp>
        <p:nvSpPr>
          <p:cNvPr id="205" name="Google Shape;205;p26"/>
          <p:cNvSpPr txBox="1">
            <a:spLocks noGrp="1"/>
          </p:cNvSpPr>
          <p:nvPr>
            <p:ph type="subTitle" idx="1"/>
          </p:nvPr>
        </p:nvSpPr>
        <p:spPr>
          <a:xfrm>
            <a:off x="1789725" y="1694675"/>
            <a:ext cx="17475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00">
                <a:solidFill>
                  <a:srgbClr val="000000"/>
                </a:solidFill>
                <a:latin typeface="Calibri"/>
                <a:ea typeface="Calibri"/>
                <a:cs typeface="Calibri"/>
                <a:sym typeface="Calibri"/>
              </a:rPr>
              <a:t>S. Praveen 1, M.V. Prithvi Raj 2, R. Poovar San3, V. Thiruvengadam 4, M. Kevin Kumar 5</a:t>
            </a:r>
            <a:endParaRPr sz="1300">
              <a:solidFill>
                <a:srgbClr val="000000"/>
              </a:solidFill>
              <a:latin typeface="Calibri"/>
              <a:ea typeface="Calibri"/>
              <a:cs typeface="Calibri"/>
              <a:sym typeface="Calibri"/>
            </a:endParaRPr>
          </a:p>
          <a:p>
            <a:pPr marL="0" lvl="0" indent="0" algn="just" rtl="0">
              <a:spcBef>
                <a:spcPts val="0"/>
              </a:spcBef>
              <a:spcAft>
                <a:spcPts val="0"/>
              </a:spcAft>
              <a:buNone/>
            </a:pPr>
            <a:r>
              <a:rPr lang="es" sz="1300">
                <a:solidFill>
                  <a:srgbClr val="000000"/>
                </a:solidFill>
                <a:latin typeface="Calibri"/>
                <a:ea typeface="Calibri"/>
                <a:cs typeface="Calibri"/>
                <a:sym typeface="Calibri"/>
              </a:rPr>
              <a:t>1,2,3,4B.Tech, Dept. Of Information Technology, Valliammai Engineering College, Chennai, Tamil Nadu 5Asst. Prof, Dept. Of Information Technology, Valliammai Engineering College, Chennai, Tamil Nadu</a:t>
            </a:r>
            <a:endParaRPr sz="1300">
              <a:solidFill>
                <a:srgbClr val="000000"/>
              </a:solidFill>
              <a:latin typeface="Calibri"/>
              <a:ea typeface="Calibri"/>
              <a:cs typeface="Calibri"/>
              <a:sym typeface="Calibri"/>
            </a:endParaRPr>
          </a:p>
        </p:txBody>
      </p:sp>
      <p:sp>
        <p:nvSpPr>
          <p:cNvPr id="206" name="Google Shape;206;p26"/>
          <p:cNvSpPr txBox="1">
            <a:spLocks noGrp="1"/>
          </p:cNvSpPr>
          <p:nvPr>
            <p:ph type="subTitle" idx="1"/>
          </p:nvPr>
        </p:nvSpPr>
        <p:spPr>
          <a:xfrm>
            <a:off x="3914050" y="1694675"/>
            <a:ext cx="37506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000000"/>
                </a:solidFill>
                <a:latin typeface="Calibri"/>
                <a:ea typeface="Calibri"/>
                <a:cs typeface="Calibri"/>
                <a:sym typeface="Calibri"/>
              </a:rPr>
              <a:t>A Machine Learning approach was used in this project which enables to suggest the recipes based on the available ingredients by the user. </a:t>
            </a:r>
            <a:endParaRPr sz="1400">
              <a:latin typeface="Calibri"/>
              <a:ea typeface="Calibri"/>
              <a:cs typeface="Calibri"/>
              <a:sym typeface="Calibri"/>
            </a:endParaRPr>
          </a:p>
        </p:txBody>
      </p:sp>
      <p:sp>
        <p:nvSpPr>
          <p:cNvPr id="207" name="Google Shape;207;p26"/>
          <p:cNvSpPr txBox="1">
            <a:spLocks noGrp="1"/>
          </p:cNvSpPr>
          <p:nvPr>
            <p:ph type="title" idx="8"/>
          </p:nvPr>
        </p:nvSpPr>
        <p:spPr>
          <a:xfrm>
            <a:off x="7835900" y="948375"/>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REFERENCE</a:t>
            </a:r>
            <a:endParaRPr/>
          </a:p>
        </p:txBody>
      </p:sp>
      <p:sp>
        <p:nvSpPr>
          <p:cNvPr id="208" name="Google Shape;208;p26"/>
          <p:cNvSpPr txBox="1">
            <a:spLocks noGrp="1"/>
          </p:cNvSpPr>
          <p:nvPr>
            <p:ph type="subTitle" idx="1"/>
          </p:nvPr>
        </p:nvSpPr>
        <p:spPr>
          <a:xfrm>
            <a:off x="7765825" y="1694675"/>
            <a:ext cx="14487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212121"/>
                </a:solidFill>
                <a:latin typeface="Calibri"/>
                <a:ea typeface="Calibri"/>
                <a:cs typeface="Calibri"/>
                <a:sym typeface="Calibri"/>
              </a:rPr>
              <a:t>https://www.irjet.net/archives/V6/i3/IRJET-V6I328.pdf</a:t>
            </a:r>
            <a:endParaRPr sz="1400">
              <a:solidFill>
                <a:srgbClr val="21212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ctrTitle"/>
          </p:nvPr>
        </p:nvSpPr>
        <p:spPr>
          <a:xfrm flipH="1">
            <a:off x="4446047" y="1168878"/>
            <a:ext cx="3067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DESCRIPTION</a:t>
            </a:r>
            <a:endParaRPr/>
          </a:p>
        </p:txBody>
      </p:sp>
      <p:sp>
        <p:nvSpPr>
          <p:cNvPr id="214" name="Google Shape;214;p27"/>
          <p:cNvSpPr txBox="1">
            <a:spLocks noGrp="1"/>
          </p:cNvSpPr>
          <p:nvPr>
            <p:ph type="subTitle" idx="1"/>
          </p:nvPr>
        </p:nvSpPr>
        <p:spPr>
          <a:xfrm>
            <a:off x="35275" y="1694675"/>
            <a:ext cx="1700100" cy="3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solidFill>
                  <a:srgbClr val="000000"/>
                </a:solidFill>
                <a:latin typeface="Calibri"/>
                <a:ea typeface="Calibri"/>
                <a:cs typeface="Calibri"/>
                <a:sym typeface="Calibri"/>
              </a:rPr>
              <a:t>Food detection and recipe recommendation</a:t>
            </a:r>
            <a:endParaRPr sz="1400">
              <a:latin typeface="Calibri"/>
              <a:ea typeface="Calibri"/>
              <a:cs typeface="Calibri"/>
              <a:sym typeface="Calibri"/>
            </a:endParaRPr>
          </a:p>
        </p:txBody>
      </p:sp>
      <p:sp>
        <p:nvSpPr>
          <p:cNvPr id="215" name="Google Shape;215;p27"/>
          <p:cNvSpPr txBox="1">
            <a:spLocks noGrp="1"/>
          </p:cNvSpPr>
          <p:nvPr>
            <p:ph type="ctrTitle" idx="6"/>
          </p:nvPr>
        </p:nvSpPr>
        <p:spPr>
          <a:xfrm>
            <a:off x="2828250" y="139192"/>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a:t>LITERATURE SURVEY</a:t>
            </a:r>
            <a:endParaRPr sz="3100"/>
          </a:p>
        </p:txBody>
      </p:sp>
      <p:sp>
        <p:nvSpPr>
          <p:cNvPr id="216" name="Google Shape;216;p27"/>
          <p:cNvSpPr txBox="1">
            <a:spLocks noGrp="1"/>
          </p:cNvSpPr>
          <p:nvPr>
            <p:ph type="ctrTitle" idx="7"/>
          </p:nvPr>
        </p:nvSpPr>
        <p:spPr>
          <a:xfrm>
            <a:off x="0" y="1168878"/>
            <a:ext cx="2999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TITLE OF PAPERS</a:t>
            </a:r>
            <a:endParaRPr/>
          </a:p>
        </p:txBody>
      </p:sp>
      <p:sp>
        <p:nvSpPr>
          <p:cNvPr id="217" name="Google Shape;217;p27"/>
          <p:cNvSpPr txBox="1">
            <a:spLocks noGrp="1"/>
          </p:cNvSpPr>
          <p:nvPr>
            <p:ph type="title" idx="8"/>
          </p:nvPr>
        </p:nvSpPr>
        <p:spPr>
          <a:xfrm>
            <a:off x="1606250" y="948375"/>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JOURNAL PUBLICATIONS</a:t>
            </a:r>
            <a:endParaRPr/>
          </a:p>
        </p:txBody>
      </p:sp>
      <p:sp>
        <p:nvSpPr>
          <p:cNvPr id="218" name="Google Shape;218;p27"/>
          <p:cNvSpPr txBox="1">
            <a:spLocks noGrp="1"/>
          </p:cNvSpPr>
          <p:nvPr>
            <p:ph type="subTitle" idx="1"/>
          </p:nvPr>
        </p:nvSpPr>
        <p:spPr>
          <a:xfrm>
            <a:off x="1789725" y="1694675"/>
            <a:ext cx="17475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00">
                <a:solidFill>
                  <a:srgbClr val="000000"/>
                </a:solidFill>
                <a:latin typeface="Calibri"/>
                <a:ea typeface="Calibri"/>
                <a:cs typeface="Calibri"/>
                <a:sym typeface="Calibri"/>
              </a:rPr>
              <a:t>Jay Kukrejal,</a:t>
            </a:r>
            <a:endParaRPr sz="1300">
              <a:solidFill>
                <a:srgbClr val="000000"/>
              </a:solidFill>
              <a:latin typeface="Calibri"/>
              <a:ea typeface="Calibri"/>
              <a:cs typeface="Calibri"/>
              <a:sym typeface="Calibri"/>
            </a:endParaRPr>
          </a:p>
        </p:txBody>
      </p:sp>
      <p:sp>
        <p:nvSpPr>
          <p:cNvPr id="219" name="Google Shape;219;p27"/>
          <p:cNvSpPr txBox="1">
            <a:spLocks noGrp="1"/>
          </p:cNvSpPr>
          <p:nvPr>
            <p:ph type="subTitle" idx="1"/>
          </p:nvPr>
        </p:nvSpPr>
        <p:spPr>
          <a:xfrm>
            <a:off x="3914050" y="1694675"/>
            <a:ext cx="37506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000000"/>
                </a:solidFill>
                <a:latin typeface="Calibri"/>
                <a:ea typeface="Calibri"/>
                <a:cs typeface="Calibri"/>
                <a:sym typeface="Calibri"/>
              </a:rPr>
              <a:t>A Machine Learning approach was used in this project which enables to suggest the recipes based on the available ingredients by the user. </a:t>
            </a:r>
            <a:endParaRPr sz="1400">
              <a:latin typeface="Calibri"/>
              <a:ea typeface="Calibri"/>
              <a:cs typeface="Calibri"/>
              <a:sym typeface="Calibri"/>
            </a:endParaRPr>
          </a:p>
        </p:txBody>
      </p:sp>
      <p:sp>
        <p:nvSpPr>
          <p:cNvPr id="220" name="Google Shape;220;p27"/>
          <p:cNvSpPr txBox="1">
            <a:spLocks noGrp="1"/>
          </p:cNvSpPr>
          <p:nvPr>
            <p:ph type="title" idx="8"/>
          </p:nvPr>
        </p:nvSpPr>
        <p:spPr>
          <a:xfrm>
            <a:off x="7835900" y="948375"/>
            <a:ext cx="2727900" cy="10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REFERENCE</a:t>
            </a:r>
            <a:endParaRPr/>
          </a:p>
        </p:txBody>
      </p:sp>
      <p:sp>
        <p:nvSpPr>
          <p:cNvPr id="221" name="Google Shape;221;p27"/>
          <p:cNvSpPr txBox="1">
            <a:spLocks noGrp="1"/>
          </p:cNvSpPr>
          <p:nvPr>
            <p:ph type="subTitle" idx="1"/>
          </p:nvPr>
        </p:nvSpPr>
        <p:spPr>
          <a:xfrm>
            <a:off x="7765825" y="1694675"/>
            <a:ext cx="1448700" cy="33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212121"/>
                </a:solidFill>
                <a:latin typeface="Calibri"/>
                <a:ea typeface="Calibri"/>
                <a:cs typeface="Calibri"/>
                <a:sym typeface="Calibri"/>
              </a:rPr>
              <a:t>https://www.irjet.net/archives/V6/i3/IRJET-V6I328.pdf</a:t>
            </a:r>
            <a:endParaRPr sz="1400">
              <a:solidFill>
                <a:srgbClr val="21212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BLOCK DIAGRAM</a:t>
            </a:r>
            <a:endParaRPr/>
          </a:p>
        </p:txBody>
      </p:sp>
      <p:pic>
        <p:nvPicPr>
          <p:cNvPr id="227" name="Google Shape;227;p28"/>
          <p:cNvPicPr preferRelativeResize="0"/>
          <p:nvPr/>
        </p:nvPicPr>
        <p:blipFill>
          <a:blip r:embed="rId3">
            <a:alphaModFix/>
          </a:blip>
          <a:stretch>
            <a:fillRect/>
          </a:stretch>
        </p:blipFill>
        <p:spPr>
          <a:xfrm>
            <a:off x="152400" y="1170125"/>
            <a:ext cx="8679899" cy="3491434"/>
          </a:xfrm>
          <a:prstGeom prst="rect">
            <a:avLst/>
          </a:prstGeom>
          <a:noFill/>
          <a:ln>
            <a:noFill/>
          </a:ln>
        </p:spPr>
      </p:pic>
    </p:spTree>
  </p:cSld>
  <p:clrMapOvr>
    <a:masterClrMapping/>
  </p:clrMapOvr>
</p:sld>
</file>

<file path=ppt/theme/theme1.xml><?xml version="1.0" encoding="utf-8"?>
<a:theme xmlns:a="http://schemas.openxmlformats.org/drawingml/2006/main" name="Restaurant Marketing Plan ">
  <a:themeElements>
    <a:clrScheme name="Simple Light">
      <a:dk1>
        <a:srgbClr val="3B5C36"/>
      </a:dk1>
      <a:lt1>
        <a:srgbClr val="F3F3F3"/>
      </a:lt1>
      <a:dk2>
        <a:srgbClr val="666666"/>
      </a:dk2>
      <a:lt2>
        <a:srgbClr val="EEEEEE"/>
      </a:lt2>
      <a:accent1>
        <a:srgbClr val="8687D1"/>
      </a:accent1>
      <a:accent2>
        <a:srgbClr val="3B5C36"/>
      </a:accent2>
      <a:accent3>
        <a:srgbClr val="FF9900"/>
      </a:accent3>
      <a:accent4>
        <a:srgbClr val="FF9900"/>
      </a:accent4>
      <a:accent5>
        <a:srgbClr val="8687D1"/>
      </a:accent5>
      <a:accent6>
        <a:srgbClr val="8687D1"/>
      </a:accent6>
      <a:hlink>
        <a:srgbClr val="3B5C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835</Words>
  <Application>Microsoft Office PowerPoint</Application>
  <PresentationFormat>On-screen Show (16:9)</PresentationFormat>
  <Paragraphs>163</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Oswald</vt:lpstr>
      <vt:lpstr>Calibri</vt:lpstr>
      <vt:lpstr>Antic</vt:lpstr>
      <vt:lpstr>Fira Sans Extra Condensed Medium</vt:lpstr>
      <vt:lpstr>Arial</vt:lpstr>
      <vt:lpstr>Anton</vt:lpstr>
      <vt:lpstr>Pathway Gothic One</vt:lpstr>
      <vt:lpstr>Average</vt:lpstr>
      <vt:lpstr>Restaurant Marketing Plan </vt:lpstr>
      <vt:lpstr>RECIPE RECOMMENDATION WEB APPLICATION</vt:lpstr>
      <vt:lpstr>AGENDA</vt:lpstr>
      <vt:lpstr>INTRODUCTION</vt:lpstr>
      <vt:lpstr>PROBLEM   STATEMENT</vt:lpstr>
      <vt:lpstr>DESCRIPTION</vt:lpstr>
      <vt:lpstr>DESCRIPTION</vt:lpstr>
      <vt:lpstr>DESCRIPTION</vt:lpstr>
      <vt:lpstr>DESCRIPTION</vt:lpstr>
      <vt:lpstr>BLOCK DIAGRAM</vt:lpstr>
      <vt:lpstr>RECIPE RECOMMENDATION WEB APP</vt:lpstr>
      <vt:lpstr>BLOCK DIAGRAM</vt:lpstr>
      <vt:lpstr>FOOD 101 DATASET- 12 CLASSES</vt:lpstr>
      <vt:lpstr>FOOD 11 DATASET- 11 CLASSES</vt:lpstr>
      <vt:lpstr>INDIAN FOOD DATASET- 20 CLASSES</vt:lpstr>
      <vt:lpstr>FOOD 101 DATASET with XCEPTION MODEL - 5 CLASSES</vt:lpstr>
      <vt:lpstr>FOOD 101 DATASET WITH MOBILENET MODEL- 5 CLASSES</vt:lpstr>
      <vt:lpstr>COMPARING THE TRAINING ACCURACY FOR XCEPTION AND MOBILENET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RECOMMENDATION WEB APPLICATION</dc:title>
  <cp:lastModifiedBy>Aarti Bandekar</cp:lastModifiedBy>
  <cp:revision>1</cp:revision>
  <dcterms:modified xsi:type="dcterms:W3CDTF">2021-08-29T10:18:10Z</dcterms:modified>
</cp:coreProperties>
</file>